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60" r:id="rId5"/>
    <p:sldId id="261" r:id="rId6"/>
    <p:sldId id="258" r:id="rId7"/>
    <p:sldId id="257"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56" r:id="rId2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D6434-D2E1-1A49-95BF-1E8E14B53C1C}" v="15" vWet="19" dt="2023-01-30T20:22:02.696"/>
    <p1510:client id="{50BE9C28-9D6E-4596-8FC7-B67906BFDC44}" v="789" dt="2023-01-30T20:50:04.623"/>
    <p1510:client id="{9CA3978F-E50E-4F18-86C3-9AAF7E8E30F2}" v="30" dt="2023-01-31T19:38:04.390"/>
    <p1510:client id="{4C89E23D-64CE-0D3A-EF9B-32BBFB9E380A}" v="12" dt="2023-01-31T12:52:53.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02" autoAdjust="0"/>
    <p:restoredTop sz="94618" autoAdjust="0"/>
  </p:normalViewPr>
  <p:slideViewPr>
    <p:cSldViewPr>
      <p:cViewPr varScale="1">
        <p:scale>
          <a:sx n="114" d="100"/>
          <a:sy n="114" d="100"/>
        </p:scale>
        <p:origin x="804" y="102"/>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glee, Erik" userId="S::nagleee@gcsnc.com::0fa67c2b-251b-48ec-a473-e41258f7ff63" providerId="AD" clId="Web-{4C89E23D-64CE-0D3A-EF9B-32BBFB9E380A}"/>
    <pc:docChg chg="modSld">
      <pc:chgData name="Naglee, Erik" userId="S::nagleee@gcsnc.com::0fa67c2b-251b-48ec-a473-e41258f7ff63" providerId="AD" clId="Web-{4C89E23D-64CE-0D3A-EF9B-32BBFB9E380A}" dt="2023-01-31T12:52:53.808" v="11" actId="1076"/>
      <pc:docMkLst>
        <pc:docMk/>
      </pc:docMkLst>
      <pc:sldChg chg="addSp delSp modSp">
        <pc:chgData name="Naglee, Erik" userId="S::nagleee@gcsnc.com::0fa67c2b-251b-48ec-a473-e41258f7ff63" providerId="AD" clId="Web-{4C89E23D-64CE-0D3A-EF9B-32BBFB9E380A}" dt="2023-01-31T12:46:09.191" v="3" actId="1076"/>
        <pc:sldMkLst>
          <pc:docMk/>
          <pc:sldMk cId="3582785391" sldId="261"/>
        </pc:sldMkLst>
        <pc:picChg chg="add mod">
          <ac:chgData name="Naglee, Erik" userId="S::nagleee@gcsnc.com::0fa67c2b-251b-48ec-a473-e41258f7ff63" providerId="AD" clId="Web-{4C89E23D-64CE-0D3A-EF9B-32BBFB9E380A}" dt="2023-01-31T12:46:09.191" v="3" actId="1076"/>
          <ac:picMkLst>
            <pc:docMk/>
            <pc:sldMk cId="3582785391" sldId="261"/>
            <ac:picMk id="2" creationId="{3A4D59B1-3C1A-68BA-544F-A2DEA647BBAA}"/>
          </ac:picMkLst>
        </pc:picChg>
        <pc:picChg chg="del">
          <ac:chgData name="Naglee, Erik" userId="S::nagleee@gcsnc.com::0fa67c2b-251b-48ec-a473-e41258f7ff63" providerId="AD" clId="Web-{4C89E23D-64CE-0D3A-EF9B-32BBFB9E380A}" dt="2023-01-31T12:45:42.690" v="0"/>
          <ac:picMkLst>
            <pc:docMk/>
            <pc:sldMk cId="3582785391" sldId="261"/>
            <ac:picMk id="7" creationId="{C66A7592-4E71-4B21-8413-53F1EF0BD68D}"/>
          </ac:picMkLst>
        </pc:picChg>
      </pc:sldChg>
      <pc:sldChg chg="modSp">
        <pc:chgData name="Naglee, Erik" userId="S::nagleee@gcsnc.com::0fa67c2b-251b-48ec-a473-e41258f7ff63" providerId="AD" clId="Web-{4C89E23D-64CE-0D3A-EF9B-32BBFB9E380A}" dt="2023-01-31T12:52:53.808" v="11" actId="1076"/>
        <pc:sldMkLst>
          <pc:docMk/>
          <pc:sldMk cId="480366938" sldId="275"/>
        </pc:sldMkLst>
        <pc:spChg chg="mod">
          <ac:chgData name="Naglee, Erik" userId="S::nagleee@gcsnc.com::0fa67c2b-251b-48ec-a473-e41258f7ff63" providerId="AD" clId="Web-{4C89E23D-64CE-0D3A-EF9B-32BBFB9E380A}" dt="2023-01-31T12:52:50.870" v="9" actId="1076"/>
          <ac:spMkLst>
            <pc:docMk/>
            <pc:sldMk cId="480366938" sldId="275"/>
            <ac:spMk id="8" creationId="{EF310E89-80FD-4930-B91B-215897581DFF}"/>
          </ac:spMkLst>
        </pc:spChg>
        <pc:picChg chg="mod">
          <ac:chgData name="Naglee, Erik" userId="S::nagleee@gcsnc.com::0fa67c2b-251b-48ec-a473-e41258f7ff63" providerId="AD" clId="Web-{4C89E23D-64CE-0D3A-EF9B-32BBFB9E380A}" dt="2023-01-31T12:52:36.417" v="7" actId="14100"/>
          <ac:picMkLst>
            <pc:docMk/>
            <pc:sldMk cId="480366938" sldId="275"/>
            <ac:picMk id="3" creationId="{EEDBBE02-9A5B-417F-B070-C2E4CE5EE380}"/>
          </ac:picMkLst>
        </pc:picChg>
        <pc:picChg chg="mod">
          <ac:chgData name="Naglee, Erik" userId="S::nagleee@gcsnc.com::0fa67c2b-251b-48ec-a473-e41258f7ff63" providerId="AD" clId="Web-{4C89E23D-64CE-0D3A-EF9B-32BBFB9E380A}" dt="2023-01-31T12:52:53.808" v="11" actId="1076"/>
          <ac:picMkLst>
            <pc:docMk/>
            <pc:sldMk cId="480366938" sldId="275"/>
            <ac:picMk id="4" creationId="{C18F04F3-FC5D-45EF-8000-1ECF439D2996}"/>
          </ac:picMkLst>
        </pc:picChg>
        <pc:picChg chg="mod">
          <ac:chgData name="Naglee, Erik" userId="S::nagleee@gcsnc.com::0fa67c2b-251b-48ec-a473-e41258f7ff63" providerId="AD" clId="Web-{4C89E23D-64CE-0D3A-EF9B-32BBFB9E380A}" dt="2023-01-31T12:52:52.199" v="10" actId="1076"/>
          <ac:picMkLst>
            <pc:docMk/>
            <pc:sldMk cId="480366938" sldId="275"/>
            <ac:picMk id="5" creationId="{40167174-AE70-4428-9945-D4B2F2C89C11}"/>
          </ac:picMkLst>
        </pc:picChg>
        <pc:picChg chg="mod">
          <ac:chgData name="Naglee, Erik" userId="S::nagleee@gcsnc.com::0fa67c2b-251b-48ec-a473-e41258f7ff63" providerId="AD" clId="Web-{4C89E23D-64CE-0D3A-EF9B-32BBFB9E380A}" dt="2023-01-31T12:52:44.433" v="8" actId="1076"/>
          <ac:picMkLst>
            <pc:docMk/>
            <pc:sldMk cId="480366938" sldId="275"/>
            <ac:picMk id="7" creationId="{62BCF0E6-03C5-487B-AB96-E1B9DAEB44CD}"/>
          </ac:picMkLst>
        </pc:picChg>
      </pc:sldChg>
    </pc:docChg>
  </pc:docChgLst>
  <pc:docChgLst>
    <pc:chgData name="Hackney, Elizabeth P" userId="f139fadb-9914-4eb1-9d53-988f4e5f17e2" providerId="ADAL" clId="{9CA3978F-E50E-4F18-86C3-9AAF7E8E30F2}"/>
    <pc:docChg chg="undo custSel mod modSld sldOrd">
      <pc:chgData name="Hackney, Elizabeth P" userId="f139fadb-9914-4eb1-9d53-988f4e5f17e2" providerId="ADAL" clId="{9CA3978F-E50E-4F18-86C3-9AAF7E8E30F2}" dt="2023-01-31T19:38:21.795" v="117" actId="1076"/>
      <pc:docMkLst>
        <pc:docMk/>
      </pc:docMkLst>
      <pc:sldChg chg="addSp delSp modSp">
        <pc:chgData name="Hackney, Elizabeth P" userId="f139fadb-9914-4eb1-9d53-988f4e5f17e2" providerId="ADAL" clId="{9CA3978F-E50E-4F18-86C3-9AAF7E8E30F2}" dt="2023-01-31T19:06:34.195" v="83" actId="478"/>
        <pc:sldMkLst>
          <pc:docMk/>
          <pc:sldMk cId="0" sldId="256"/>
        </pc:sldMkLst>
        <pc:spChg chg="add mod">
          <ac:chgData name="Hackney, Elizabeth P" userId="f139fadb-9914-4eb1-9d53-988f4e5f17e2" providerId="ADAL" clId="{9CA3978F-E50E-4F18-86C3-9AAF7E8E30F2}" dt="2023-01-31T19:06:32.951" v="82" actId="478"/>
          <ac:spMkLst>
            <pc:docMk/>
            <pc:sldMk cId="0" sldId="256"/>
            <ac:spMk id="2" creationId="{5DE2FBA5-A68F-4E38-A33F-B2C18BFFB168}"/>
          </ac:spMkLst>
        </pc:spChg>
        <pc:spChg chg="add mod">
          <ac:chgData name="Hackney, Elizabeth P" userId="f139fadb-9914-4eb1-9d53-988f4e5f17e2" providerId="ADAL" clId="{9CA3978F-E50E-4F18-86C3-9AAF7E8E30F2}" dt="2023-01-31T19:06:34.195" v="83" actId="478"/>
          <ac:spMkLst>
            <pc:docMk/>
            <pc:sldMk cId="0" sldId="256"/>
            <ac:spMk id="3" creationId="{BFDD3A17-3C9A-4C93-9B76-258116C90590}"/>
          </ac:spMkLst>
        </pc:spChg>
        <pc:spChg chg="del">
          <ac:chgData name="Hackney, Elizabeth P" userId="f139fadb-9914-4eb1-9d53-988f4e5f17e2" providerId="ADAL" clId="{9CA3978F-E50E-4F18-86C3-9AAF7E8E30F2}" dt="2023-01-31T19:06:32.951" v="82" actId="478"/>
          <ac:spMkLst>
            <pc:docMk/>
            <pc:sldMk cId="0" sldId="256"/>
            <ac:spMk id="34818" creationId="{D3DB5F1F-E76F-42AA-933F-569A9A381290}"/>
          </ac:spMkLst>
        </pc:spChg>
        <pc:spChg chg="del">
          <ac:chgData name="Hackney, Elizabeth P" userId="f139fadb-9914-4eb1-9d53-988f4e5f17e2" providerId="ADAL" clId="{9CA3978F-E50E-4F18-86C3-9AAF7E8E30F2}" dt="2023-01-31T19:06:34.195" v="83" actId="478"/>
          <ac:spMkLst>
            <pc:docMk/>
            <pc:sldMk cId="0" sldId="256"/>
            <ac:spMk id="34819" creationId="{51DA117B-B19E-4A14-9BBF-F7BD6054DC9C}"/>
          </ac:spMkLst>
        </pc:spChg>
      </pc:sldChg>
      <pc:sldChg chg="modSp">
        <pc:chgData name="Hackney, Elizabeth P" userId="f139fadb-9914-4eb1-9d53-988f4e5f17e2" providerId="ADAL" clId="{9CA3978F-E50E-4F18-86C3-9AAF7E8E30F2}" dt="2023-01-31T12:38:16.539" v="33" actId="14100"/>
        <pc:sldMkLst>
          <pc:docMk/>
          <pc:sldMk cId="0" sldId="257"/>
        </pc:sldMkLst>
        <pc:spChg chg="mod">
          <ac:chgData name="Hackney, Elizabeth P" userId="f139fadb-9914-4eb1-9d53-988f4e5f17e2" providerId="ADAL" clId="{9CA3978F-E50E-4F18-86C3-9AAF7E8E30F2}" dt="2023-01-31T12:38:14.036" v="32" actId="1076"/>
          <ac:spMkLst>
            <pc:docMk/>
            <pc:sldMk cId="0" sldId="257"/>
            <ac:spMk id="36866" creationId="{559615C4-A812-4C57-92A1-21D83392B8D2}"/>
          </ac:spMkLst>
        </pc:spChg>
        <pc:spChg chg="mod">
          <ac:chgData name="Hackney, Elizabeth P" userId="f139fadb-9914-4eb1-9d53-988f4e5f17e2" providerId="ADAL" clId="{9CA3978F-E50E-4F18-86C3-9AAF7E8E30F2}" dt="2023-01-31T12:38:16.539" v="33" actId="14100"/>
          <ac:spMkLst>
            <pc:docMk/>
            <pc:sldMk cId="0" sldId="257"/>
            <ac:spMk id="36867" creationId="{05BFCAD6-F517-4B8A-BE6D-C40AB2D06F11}"/>
          </ac:spMkLst>
        </pc:spChg>
      </pc:sldChg>
      <pc:sldChg chg="addSp modSp">
        <pc:chgData name="Hackney, Elizabeth P" userId="f139fadb-9914-4eb1-9d53-988f4e5f17e2" providerId="ADAL" clId="{9CA3978F-E50E-4F18-86C3-9AAF7E8E30F2}" dt="2023-01-31T19:36:16.979" v="91" actId="1076"/>
        <pc:sldMkLst>
          <pc:docMk/>
          <pc:sldMk cId="0" sldId="258"/>
        </pc:sldMkLst>
        <pc:picChg chg="add mod">
          <ac:chgData name="Hackney, Elizabeth P" userId="f139fadb-9914-4eb1-9d53-988f4e5f17e2" providerId="ADAL" clId="{9CA3978F-E50E-4F18-86C3-9AAF7E8E30F2}" dt="2023-01-31T19:36:16.979" v="91" actId="1076"/>
          <ac:picMkLst>
            <pc:docMk/>
            <pc:sldMk cId="0" sldId="258"/>
            <ac:picMk id="4" creationId="{EBE24D43-0BE6-40A3-AEC3-FB3193ADF530}"/>
          </ac:picMkLst>
        </pc:picChg>
      </pc:sldChg>
      <pc:sldChg chg="addSp delSp modSp">
        <pc:chgData name="Hackney, Elizabeth P" userId="f139fadb-9914-4eb1-9d53-988f4e5f17e2" providerId="ADAL" clId="{9CA3978F-E50E-4F18-86C3-9AAF7E8E30F2}" dt="2023-01-31T19:36:10.004" v="89" actId="478"/>
        <pc:sldMkLst>
          <pc:docMk/>
          <pc:sldMk cId="4176164163" sldId="260"/>
        </pc:sldMkLst>
        <pc:picChg chg="mod">
          <ac:chgData name="Hackney, Elizabeth P" userId="f139fadb-9914-4eb1-9d53-988f4e5f17e2" providerId="ADAL" clId="{9CA3978F-E50E-4F18-86C3-9AAF7E8E30F2}" dt="2023-01-31T19:32:01.177" v="85" actId="1076"/>
          <ac:picMkLst>
            <pc:docMk/>
            <pc:sldMk cId="4176164163" sldId="260"/>
            <ac:picMk id="4" creationId="{8E72167F-BB9A-7733-4437-BD51B246FDCF}"/>
          </ac:picMkLst>
        </pc:picChg>
        <pc:picChg chg="add del mod">
          <ac:chgData name="Hackney, Elizabeth P" userId="f139fadb-9914-4eb1-9d53-988f4e5f17e2" providerId="ADAL" clId="{9CA3978F-E50E-4F18-86C3-9AAF7E8E30F2}" dt="2023-01-31T19:36:10.004" v="89" actId="478"/>
          <ac:picMkLst>
            <pc:docMk/>
            <pc:sldMk cId="4176164163" sldId="260"/>
            <ac:picMk id="5" creationId="{AFCBAEED-7A28-4028-90B8-FE1AEFD91645}"/>
          </ac:picMkLst>
        </pc:picChg>
      </pc:sldChg>
      <pc:sldChg chg="modSp ord">
        <pc:chgData name="Hackney, Elizabeth P" userId="f139fadb-9914-4eb1-9d53-988f4e5f17e2" providerId="ADAL" clId="{9CA3978F-E50E-4F18-86C3-9AAF7E8E30F2}" dt="2023-01-31T13:02:47.747" v="44" actId="1076"/>
        <pc:sldMkLst>
          <pc:docMk/>
          <pc:sldMk cId="3582785391" sldId="261"/>
        </pc:sldMkLst>
        <pc:picChg chg="mod">
          <ac:chgData name="Hackney, Elizabeth P" userId="f139fadb-9914-4eb1-9d53-988f4e5f17e2" providerId="ADAL" clId="{9CA3978F-E50E-4F18-86C3-9AAF7E8E30F2}" dt="2023-01-31T13:02:47.747" v="44" actId="1076"/>
          <ac:picMkLst>
            <pc:docMk/>
            <pc:sldMk cId="3582785391" sldId="261"/>
            <ac:picMk id="2" creationId="{3A4D59B1-3C1A-68BA-544F-A2DEA647BBAA}"/>
          </ac:picMkLst>
        </pc:picChg>
        <pc:picChg chg="mod">
          <ac:chgData name="Hackney, Elizabeth P" userId="f139fadb-9914-4eb1-9d53-988f4e5f17e2" providerId="ADAL" clId="{9CA3978F-E50E-4F18-86C3-9AAF7E8E30F2}" dt="2023-01-31T12:36:14.148" v="3" actId="1076"/>
          <ac:picMkLst>
            <pc:docMk/>
            <pc:sldMk cId="3582785391" sldId="261"/>
            <ac:picMk id="12" creationId="{15F541F7-9AB8-4749-829D-DF20ECA2602C}"/>
          </ac:picMkLst>
        </pc:picChg>
      </pc:sldChg>
      <pc:sldChg chg="modSp">
        <pc:chgData name="Hackney, Elizabeth P" userId="f139fadb-9914-4eb1-9d53-988f4e5f17e2" providerId="ADAL" clId="{9CA3978F-E50E-4F18-86C3-9AAF7E8E30F2}" dt="2023-01-31T19:36:26.107" v="92" actId="1076"/>
        <pc:sldMkLst>
          <pc:docMk/>
          <pc:sldMk cId="332328910" sldId="262"/>
        </pc:sldMkLst>
        <pc:picChg chg="mod">
          <ac:chgData name="Hackney, Elizabeth P" userId="f139fadb-9914-4eb1-9d53-988f4e5f17e2" providerId="ADAL" clId="{9CA3978F-E50E-4F18-86C3-9AAF7E8E30F2}" dt="2023-01-31T19:36:26.107" v="92" actId="1076"/>
          <ac:picMkLst>
            <pc:docMk/>
            <pc:sldMk cId="332328910" sldId="262"/>
            <ac:picMk id="4" creationId="{AB8A44B5-B48E-4B0E-BAB0-D75DF9EAB1BC}"/>
          </ac:picMkLst>
        </pc:picChg>
      </pc:sldChg>
      <pc:sldChg chg="modSp">
        <pc:chgData name="Hackney, Elizabeth P" userId="f139fadb-9914-4eb1-9d53-988f4e5f17e2" providerId="ADAL" clId="{9CA3978F-E50E-4F18-86C3-9AAF7E8E30F2}" dt="2023-01-31T12:38:24.212" v="34" actId="1076"/>
        <pc:sldMkLst>
          <pc:docMk/>
          <pc:sldMk cId="4231813766" sldId="264"/>
        </pc:sldMkLst>
        <pc:picChg chg="mod">
          <ac:chgData name="Hackney, Elizabeth P" userId="f139fadb-9914-4eb1-9d53-988f4e5f17e2" providerId="ADAL" clId="{9CA3978F-E50E-4F18-86C3-9AAF7E8E30F2}" dt="2023-01-31T12:38:24.212" v="34" actId="1076"/>
          <ac:picMkLst>
            <pc:docMk/>
            <pc:sldMk cId="4231813766" sldId="264"/>
            <ac:picMk id="4" creationId="{EA45217F-DCC8-4F15-B786-F9ACCFCACFFD}"/>
          </ac:picMkLst>
        </pc:picChg>
      </pc:sldChg>
      <pc:sldChg chg="addSp modSp">
        <pc:chgData name="Hackney, Elizabeth P" userId="f139fadb-9914-4eb1-9d53-988f4e5f17e2" providerId="ADAL" clId="{9CA3978F-E50E-4F18-86C3-9AAF7E8E30F2}" dt="2023-01-31T19:37:12.956" v="104" actId="1076"/>
        <pc:sldMkLst>
          <pc:docMk/>
          <pc:sldMk cId="3337748222" sldId="266"/>
        </pc:sldMkLst>
        <pc:spChg chg="mod">
          <ac:chgData name="Hackney, Elizabeth P" userId="f139fadb-9914-4eb1-9d53-988f4e5f17e2" providerId="ADAL" clId="{9CA3978F-E50E-4F18-86C3-9AAF7E8E30F2}" dt="2023-01-31T19:37:12.956" v="104" actId="1076"/>
          <ac:spMkLst>
            <pc:docMk/>
            <pc:sldMk cId="3337748222" sldId="266"/>
            <ac:spMk id="2" creationId="{DB280783-54B8-4FDF-B7D8-2947D7EA4A6C}"/>
          </ac:spMkLst>
        </pc:spChg>
        <pc:picChg chg="add mod ord">
          <ac:chgData name="Hackney, Elizabeth P" userId="f139fadb-9914-4eb1-9d53-988f4e5f17e2" providerId="ADAL" clId="{9CA3978F-E50E-4F18-86C3-9AAF7E8E30F2}" dt="2023-01-31T19:36:57.421" v="100" actId="170"/>
          <ac:picMkLst>
            <pc:docMk/>
            <pc:sldMk cId="3337748222" sldId="266"/>
            <ac:picMk id="4" creationId="{553AF778-57E2-467C-809C-FCD5511EA532}"/>
          </ac:picMkLst>
        </pc:picChg>
      </pc:sldChg>
      <pc:sldChg chg="modSp">
        <pc:chgData name="Hackney, Elizabeth P" userId="f139fadb-9914-4eb1-9d53-988f4e5f17e2" providerId="ADAL" clId="{9CA3978F-E50E-4F18-86C3-9AAF7E8E30F2}" dt="2023-01-31T12:38:49.547" v="35" actId="1076"/>
        <pc:sldMkLst>
          <pc:docMk/>
          <pc:sldMk cId="3683035757" sldId="267"/>
        </pc:sldMkLst>
        <pc:picChg chg="mod">
          <ac:chgData name="Hackney, Elizabeth P" userId="f139fadb-9914-4eb1-9d53-988f4e5f17e2" providerId="ADAL" clId="{9CA3978F-E50E-4F18-86C3-9AAF7E8E30F2}" dt="2023-01-31T12:38:49.547" v="35" actId="1076"/>
          <ac:picMkLst>
            <pc:docMk/>
            <pc:sldMk cId="3683035757" sldId="267"/>
            <ac:picMk id="8" creationId="{F8A60069-830D-4FDC-8B2E-487FEBC44E53}"/>
          </ac:picMkLst>
        </pc:picChg>
      </pc:sldChg>
      <pc:sldChg chg="addSp modSp mod setBg">
        <pc:chgData name="Hackney, Elizabeth P" userId="f139fadb-9914-4eb1-9d53-988f4e5f17e2" providerId="ADAL" clId="{9CA3978F-E50E-4F18-86C3-9AAF7E8E30F2}" dt="2023-01-31T13:13:01.139" v="76" actId="20577"/>
        <pc:sldMkLst>
          <pc:docMk/>
          <pc:sldMk cId="3990192921" sldId="268"/>
        </pc:sldMkLst>
        <pc:spChg chg="mod">
          <ac:chgData name="Hackney, Elizabeth P" userId="f139fadb-9914-4eb1-9d53-988f4e5f17e2" providerId="ADAL" clId="{9CA3978F-E50E-4F18-86C3-9AAF7E8E30F2}" dt="2023-01-31T13:11:51.071" v="53" actId="122"/>
          <ac:spMkLst>
            <pc:docMk/>
            <pc:sldMk cId="3990192921" sldId="268"/>
            <ac:spMk id="2" creationId="{30623C8A-FA1A-43CB-8A62-30479679F5B5}"/>
          </ac:spMkLst>
        </pc:spChg>
        <pc:spChg chg="mod">
          <ac:chgData name="Hackney, Elizabeth P" userId="f139fadb-9914-4eb1-9d53-988f4e5f17e2" providerId="ADAL" clId="{9CA3978F-E50E-4F18-86C3-9AAF7E8E30F2}" dt="2023-01-31T13:13:01.139" v="76" actId="20577"/>
          <ac:spMkLst>
            <pc:docMk/>
            <pc:sldMk cId="3990192921" sldId="268"/>
            <ac:spMk id="3" creationId="{D3BA5B5C-FAEC-4640-A2CB-5E282D56F185}"/>
          </ac:spMkLst>
        </pc:spChg>
        <pc:spChg chg="add">
          <ac:chgData name="Hackney, Elizabeth P" userId="f139fadb-9914-4eb1-9d53-988f4e5f17e2" providerId="ADAL" clId="{9CA3978F-E50E-4F18-86C3-9AAF7E8E30F2}" dt="2023-01-31T13:11:24.543" v="48" actId="26606"/>
          <ac:spMkLst>
            <pc:docMk/>
            <pc:sldMk cId="3990192921" sldId="268"/>
            <ac:spMk id="10" creationId="{2172A0AC-3DCE-4672-BCAF-28FEF91F6020}"/>
          </ac:spMkLst>
        </pc:spChg>
        <pc:spChg chg="add">
          <ac:chgData name="Hackney, Elizabeth P" userId="f139fadb-9914-4eb1-9d53-988f4e5f17e2" providerId="ADAL" clId="{9CA3978F-E50E-4F18-86C3-9AAF7E8E30F2}" dt="2023-01-31T13:11:24.543" v="48" actId="26606"/>
          <ac:spMkLst>
            <pc:docMk/>
            <pc:sldMk cId="3990192921" sldId="268"/>
            <ac:spMk id="12" creationId="{AE6F1C77-EDC9-4C5F-8C1C-62DD46BDA3C3}"/>
          </ac:spMkLst>
        </pc:spChg>
        <pc:picChg chg="add mod">
          <ac:chgData name="Hackney, Elizabeth P" userId="f139fadb-9914-4eb1-9d53-988f4e5f17e2" providerId="ADAL" clId="{9CA3978F-E50E-4F18-86C3-9AAF7E8E30F2}" dt="2023-01-31T13:11:24.543" v="48" actId="26606"/>
          <ac:picMkLst>
            <pc:docMk/>
            <pc:sldMk cId="3990192921" sldId="268"/>
            <ac:picMk id="4" creationId="{CAE85DB9-BFE1-4EC9-B8D7-566062BE2B41}"/>
          </ac:picMkLst>
        </pc:picChg>
        <pc:picChg chg="mod ord">
          <ac:chgData name="Hackney, Elizabeth P" userId="f139fadb-9914-4eb1-9d53-988f4e5f17e2" providerId="ADAL" clId="{9CA3978F-E50E-4F18-86C3-9AAF7E8E30F2}" dt="2023-01-31T13:11:24.543" v="48" actId="26606"/>
          <ac:picMkLst>
            <pc:docMk/>
            <pc:sldMk cId="3990192921" sldId="268"/>
            <ac:picMk id="5" creationId="{D13D0054-8597-4ECA-8409-EEFA74BB9407}"/>
          </ac:picMkLst>
        </pc:picChg>
      </pc:sldChg>
      <pc:sldChg chg="addSp modSp">
        <pc:chgData name="Hackney, Elizabeth P" userId="f139fadb-9914-4eb1-9d53-988f4e5f17e2" providerId="ADAL" clId="{9CA3978F-E50E-4F18-86C3-9AAF7E8E30F2}" dt="2023-01-31T19:37:48.578" v="109" actId="1076"/>
        <pc:sldMkLst>
          <pc:docMk/>
          <pc:sldMk cId="99752698" sldId="271"/>
        </pc:sldMkLst>
        <pc:picChg chg="add mod">
          <ac:chgData name="Hackney, Elizabeth P" userId="f139fadb-9914-4eb1-9d53-988f4e5f17e2" providerId="ADAL" clId="{9CA3978F-E50E-4F18-86C3-9AAF7E8E30F2}" dt="2023-01-31T19:37:48.578" v="109" actId="1076"/>
          <ac:picMkLst>
            <pc:docMk/>
            <pc:sldMk cId="99752698" sldId="271"/>
            <ac:picMk id="6" creationId="{69E2CDA3-A175-4291-B11F-A2CC6ED09659}"/>
          </ac:picMkLst>
        </pc:picChg>
      </pc:sldChg>
      <pc:sldChg chg="addSp modSp">
        <pc:chgData name="Hackney, Elizabeth P" userId="f139fadb-9914-4eb1-9d53-988f4e5f17e2" providerId="ADAL" clId="{9CA3978F-E50E-4F18-86C3-9AAF7E8E30F2}" dt="2023-01-31T19:38:14.643" v="116" actId="1076"/>
        <pc:sldMkLst>
          <pc:docMk/>
          <pc:sldMk cId="617902986" sldId="274"/>
        </pc:sldMkLst>
        <pc:picChg chg="mod">
          <ac:chgData name="Hackney, Elizabeth P" userId="f139fadb-9914-4eb1-9d53-988f4e5f17e2" providerId="ADAL" clId="{9CA3978F-E50E-4F18-86C3-9AAF7E8E30F2}" dt="2023-01-31T19:38:02.149" v="112" actId="208"/>
          <ac:picMkLst>
            <pc:docMk/>
            <pc:sldMk cId="617902986" sldId="274"/>
            <ac:picMk id="5" creationId="{441FA5A3-C63F-417C-BF98-E9A25E8857F9}"/>
          </ac:picMkLst>
        </pc:picChg>
        <pc:picChg chg="mod">
          <ac:chgData name="Hackney, Elizabeth P" userId="f139fadb-9914-4eb1-9d53-988f4e5f17e2" providerId="ADAL" clId="{9CA3978F-E50E-4F18-86C3-9AAF7E8E30F2}" dt="2023-01-31T19:06:25.824" v="81" actId="1076"/>
          <ac:picMkLst>
            <pc:docMk/>
            <pc:sldMk cId="617902986" sldId="274"/>
            <ac:picMk id="6" creationId="{9A049B15-09CE-4BDC-916E-47DACB1145C1}"/>
          </ac:picMkLst>
        </pc:picChg>
        <pc:picChg chg="add mod">
          <ac:chgData name="Hackney, Elizabeth P" userId="f139fadb-9914-4eb1-9d53-988f4e5f17e2" providerId="ADAL" clId="{9CA3978F-E50E-4F18-86C3-9AAF7E8E30F2}" dt="2023-01-31T19:38:14.643" v="116" actId="1076"/>
          <ac:picMkLst>
            <pc:docMk/>
            <pc:sldMk cId="617902986" sldId="274"/>
            <ac:picMk id="9" creationId="{320DF3C5-1B5F-4FD2-A3E8-10C18CA899A4}"/>
          </ac:picMkLst>
        </pc:picChg>
      </pc:sldChg>
      <pc:sldChg chg="addSp delSp modSp">
        <pc:chgData name="Hackney, Elizabeth P" userId="f139fadb-9914-4eb1-9d53-988f4e5f17e2" providerId="ADAL" clId="{9CA3978F-E50E-4F18-86C3-9AAF7E8E30F2}" dt="2023-01-31T19:38:21.795" v="117" actId="1076"/>
        <pc:sldMkLst>
          <pc:docMk/>
          <pc:sldMk cId="480366938" sldId="275"/>
        </pc:sldMkLst>
        <pc:spChg chg="mod">
          <ac:chgData name="Hackney, Elizabeth P" userId="f139fadb-9914-4eb1-9d53-988f4e5f17e2" providerId="ADAL" clId="{9CA3978F-E50E-4F18-86C3-9AAF7E8E30F2}" dt="2023-01-31T19:06:17.823" v="80" actId="14100"/>
          <ac:spMkLst>
            <pc:docMk/>
            <pc:sldMk cId="480366938" sldId="275"/>
            <ac:spMk id="8" creationId="{EF310E89-80FD-4930-B91B-215897581DFF}"/>
          </ac:spMkLst>
        </pc:spChg>
        <pc:picChg chg="add mod">
          <ac:chgData name="Hackney, Elizabeth P" userId="f139fadb-9914-4eb1-9d53-988f4e5f17e2" providerId="ADAL" clId="{9CA3978F-E50E-4F18-86C3-9AAF7E8E30F2}" dt="2023-01-31T13:02:25.112" v="39" actId="1076"/>
          <ac:picMkLst>
            <pc:docMk/>
            <pc:sldMk cId="480366938" sldId="275"/>
            <ac:picMk id="2" creationId="{95786B6D-08E8-4EFE-A4D6-4B684A371F5F}"/>
          </ac:picMkLst>
        </pc:picChg>
        <pc:picChg chg="del">
          <ac:chgData name="Hackney, Elizabeth P" userId="f139fadb-9914-4eb1-9d53-988f4e5f17e2" providerId="ADAL" clId="{9CA3978F-E50E-4F18-86C3-9AAF7E8E30F2}" dt="2023-01-31T13:02:18.562" v="36" actId="478"/>
          <ac:picMkLst>
            <pc:docMk/>
            <pc:sldMk cId="480366938" sldId="275"/>
            <ac:picMk id="3" creationId="{EEDBBE02-9A5B-417F-B070-C2E4CE5EE380}"/>
          </ac:picMkLst>
        </pc:picChg>
        <pc:picChg chg="mod">
          <ac:chgData name="Hackney, Elizabeth P" userId="f139fadb-9914-4eb1-9d53-988f4e5f17e2" providerId="ADAL" clId="{9CA3978F-E50E-4F18-86C3-9AAF7E8E30F2}" dt="2023-01-31T19:38:21.795" v="117" actId="1076"/>
          <ac:picMkLst>
            <pc:docMk/>
            <pc:sldMk cId="480366938" sldId="275"/>
            <ac:picMk id="4" creationId="{C18F04F3-FC5D-45EF-8000-1ECF439D2996}"/>
          </ac:picMkLst>
        </pc:picChg>
        <pc:picChg chg="mod">
          <ac:chgData name="Hackney, Elizabeth P" userId="f139fadb-9914-4eb1-9d53-988f4e5f17e2" providerId="ADAL" clId="{9CA3978F-E50E-4F18-86C3-9AAF7E8E30F2}" dt="2023-01-31T19:06:07.993" v="77" actId="1076"/>
          <ac:picMkLst>
            <pc:docMk/>
            <pc:sldMk cId="480366938" sldId="275"/>
            <ac:picMk id="7" creationId="{62BCF0E6-03C5-487B-AB96-E1B9DAEB44C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670D20C0-F443-4E3E-A353-DCD0F4812D5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55331" name="Rectangle 3">
            <a:extLst>
              <a:ext uri="{FF2B5EF4-FFF2-40B4-BE49-F238E27FC236}">
                <a16:creationId xmlns:a16="http://schemas.microsoft.com/office/drawing/2014/main" id="{CB59B75E-8831-4BA6-9CCC-6B7723B15A0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55332" name="Rectangle 4">
            <a:extLst>
              <a:ext uri="{FF2B5EF4-FFF2-40B4-BE49-F238E27FC236}">
                <a16:creationId xmlns:a16="http://schemas.microsoft.com/office/drawing/2014/main" id="{2A5AB254-CBFA-4318-8AE6-5739D169881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5333" name="Rectangle 5">
            <a:extLst>
              <a:ext uri="{FF2B5EF4-FFF2-40B4-BE49-F238E27FC236}">
                <a16:creationId xmlns:a16="http://schemas.microsoft.com/office/drawing/2014/main" id="{84B3416F-1535-4B4F-8B5B-709CBA47642B}"/>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5334" name="Rectangle 6">
            <a:extLst>
              <a:ext uri="{FF2B5EF4-FFF2-40B4-BE49-F238E27FC236}">
                <a16:creationId xmlns:a16="http://schemas.microsoft.com/office/drawing/2014/main" id="{6898F7BF-E45B-4E3C-847D-61BF9A5BBFD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55335" name="Rectangle 7">
            <a:extLst>
              <a:ext uri="{FF2B5EF4-FFF2-40B4-BE49-F238E27FC236}">
                <a16:creationId xmlns:a16="http://schemas.microsoft.com/office/drawing/2014/main" id="{16AFF8E7-0511-4171-8F2D-9165C32D29F1}"/>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34B37C3-2356-4370-8A09-D2A0FD8E2B9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EA8B8D8-C866-46D1-867F-117586BA6175}"/>
              </a:ext>
            </a:extLst>
          </p:cNvPr>
          <p:cNvSpPr>
            <a:spLocks noGrp="1" noChangeArrowheads="1"/>
          </p:cNvSpPr>
          <p:nvPr>
            <p:ph type="sldNum" sz="quarter" idx="5"/>
          </p:nvPr>
        </p:nvSpPr>
        <p:spPr>
          <a:ln/>
        </p:spPr>
        <p:txBody>
          <a:bodyPr/>
          <a:lstStyle/>
          <a:p>
            <a:fld id="{CF4E3A92-C87D-4B64-B0C9-F26F9ECCD2EB}" type="slidenum">
              <a:rPr lang="en-US" altLang="en-US"/>
              <a:pPr/>
              <a:t>3</a:t>
            </a:fld>
            <a:endParaRPr lang="en-US" altLang="en-US"/>
          </a:p>
        </p:txBody>
      </p:sp>
      <p:sp>
        <p:nvSpPr>
          <p:cNvPr id="358402" name="Rectangle 2">
            <a:extLst>
              <a:ext uri="{FF2B5EF4-FFF2-40B4-BE49-F238E27FC236}">
                <a16:creationId xmlns:a16="http://schemas.microsoft.com/office/drawing/2014/main" id="{869E1FAA-37BF-46E8-B11D-F054DDAF9EE0}"/>
              </a:ext>
            </a:extLst>
          </p:cNvPr>
          <p:cNvSpPr>
            <a:spLocks noGrp="1" noRot="1" noChangeAspect="1" noChangeArrowheads="1" noTextEdit="1"/>
          </p:cNvSpPr>
          <p:nvPr>
            <p:ph type="sldImg"/>
          </p:nvPr>
        </p:nvSpPr>
        <p:spPr>
          <a:ln/>
        </p:spPr>
      </p:sp>
      <p:sp>
        <p:nvSpPr>
          <p:cNvPr id="358403" name="Rectangle 3">
            <a:extLst>
              <a:ext uri="{FF2B5EF4-FFF2-40B4-BE49-F238E27FC236}">
                <a16:creationId xmlns:a16="http://schemas.microsoft.com/office/drawing/2014/main" id="{782C9951-8303-4820-9D3B-CEA321B118D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80C9F7-DEF4-4612-A055-82B491499898}"/>
              </a:ext>
            </a:extLst>
          </p:cNvPr>
          <p:cNvSpPr>
            <a:spLocks noGrp="1" noChangeArrowheads="1"/>
          </p:cNvSpPr>
          <p:nvPr>
            <p:ph type="sldNum" sz="quarter" idx="5"/>
          </p:nvPr>
        </p:nvSpPr>
        <p:spPr>
          <a:ln/>
        </p:spPr>
        <p:txBody>
          <a:bodyPr/>
          <a:lstStyle/>
          <a:p>
            <a:fld id="{FC27F40D-8C99-4E27-AD96-499BAAEA48CD}" type="slidenum">
              <a:rPr lang="en-US" altLang="en-US"/>
              <a:pPr/>
              <a:t>4</a:t>
            </a:fld>
            <a:endParaRPr lang="en-US" altLang="en-US"/>
          </a:p>
        </p:txBody>
      </p:sp>
      <p:sp>
        <p:nvSpPr>
          <p:cNvPr id="357378" name="Rectangle 2">
            <a:extLst>
              <a:ext uri="{FF2B5EF4-FFF2-40B4-BE49-F238E27FC236}">
                <a16:creationId xmlns:a16="http://schemas.microsoft.com/office/drawing/2014/main" id="{56BB61F0-198D-49B7-99BF-54E2E5670DAE}"/>
              </a:ext>
            </a:extLst>
          </p:cNvPr>
          <p:cNvSpPr>
            <a:spLocks noGrp="1" noRot="1" noChangeAspect="1" noChangeArrowheads="1" noTextEdit="1"/>
          </p:cNvSpPr>
          <p:nvPr>
            <p:ph type="sldImg"/>
          </p:nvPr>
        </p:nvSpPr>
        <p:spPr>
          <a:ln/>
        </p:spPr>
      </p:sp>
      <p:sp>
        <p:nvSpPr>
          <p:cNvPr id="357379" name="Rectangle 3">
            <a:extLst>
              <a:ext uri="{FF2B5EF4-FFF2-40B4-BE49-F238E27FC236}">
                <a16:creationId xmlns:a16="http://schemas.microsoft.com/office/drawing/2014/main" id="{9F649A96-EE71-4CE0-984F-DBF2D5EB00F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713E22-9621-4FB4-AFB5-78AD8F9C4652}"/>
              </a:ext>
            </a:extLst>
          </p:cNvPr>
          <p:cNvSpPr>
            <a:spLocks noGrp="1" noChangeArrowheads="1"/>
          </p:cNvSpPr>
          <p:nvPr>
            <p:ph type="sldNum" sz="quarter" idx="5"/>
          </p:nvPr>
        </p:nvSpPr>
        <p:spPr>
          <a:ln/>
        </p:spPr>
        <p:txBody>
          <a:bodyPr/>
          <a:lstStyle/>
          <a:p>
            <a:fld id="{0C2F295C-DBA7-4723-ACBC-FA94121D815C}" type="slidenum">
              <a:rPr lang="en-US" altLang="en-US"/>
              <a:pPr/>
              <a:t>19</a:t>
            </a:fld>
            <a:endParaRPr lang="en-US" altLang="en-US"/>
          </a:p>
        </p:txBody>
      </p:sp>
      <p:sp>
        <p:nvSpPr>
          <p:cNvPr id="356354" name="Rectangle 2">
            <a:extLst>
              <a:ext uri="{FF2B5EF4-FFF2-40B4-BE49-F238E27FC236}">
                <a16:creationId xmlns:a16="http://schemas.microsoft.com/office/drawing/2014/main" id="{2F282B18-ECAF-4A38-A6A6-447D2065BFE1}"/>
              </a:ext>
            </a:extLst>
          </p:cNvPr>
          <p:cNvSpPr>
            <a:spLocks noGrp="1" noRot="1" noChangeAspect="1" noChangeArrowheads="1" noTextEdit="1"/>
          </p:cNvSpPr>
          <p:nvPr>
            <p:ph type="sldImg"/>
          </p:nvPr>
        </p:nvSpPr>
        <p:spPr>
          <a:ln/>
        </p:spPr>
      </p:sp>
      <p:sp>
        <p:nvSpPr>
          <p:cNvPr id="356355" name="Rectangle 3">
            <a:extLst>
              <a:ext uri="{FF2B5EF4-FFF2-40B4-BE49-F238E27FC236}">
                <a16:creationId xmlns:a16="http://schemas.microsoft.com/office/drawing/2014/main" id="{CD0E172E-B630-40A3-A6BB-A204D2849B5D}"/>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861E734-77D4-434F-AD68-5D3794E3F1CE}"/>
              </a:ext>
            </a:extLst>
          </p:cNvPr>
          <p:cNvSpPr>
            <a:spLocks noGrp="1" noChangeArrowheads="1"/>
          </p:cNvSpPr>
          <p:nvPr>
            <p:ph type="ctrTitle"/>
          </p:nvPr>
        </p:nvSpPr>
        <p:spPr>
          <a:xfrm>
            <a:off x="250825" y="1916113"/>
            <a:ext cx="4176713" cy="750887"/>
          </a:xfrm>
        </p:spPr>
        <p:txBody>
          <a:bodyPr/>
          <a:lstStyle>
            <a:lvl1pPr>
              <a:defRPr sz="1800" b="1"/>
            </a:lvl1pPr>
          </a:lstStyle>
          <a:p>
            <a:pPr lvl="0"/>
            <a:r>
              <a:rPr lang="en-US" altLang="en-US" noProof="0"/>
              <a:t>Click to edit Master title style</a:t>
            </a:r>
            <a:endParaRPr lang="ru-RU" altLang="en-US" noProof="0"/>
          </a:p>
        </p:txBody>
      </p:sp>
      <p:sp>
        <p:nvSpPr>
          <p:cNvPr id="5123" name="Rectangle 3">
            <a:extLst>
              <a:ext uri="{FF2B5EF4-FFF2-40B4-BE49-F238E27FC236}">
                <a16:creationId xmlns:a16="http://schemas.microsoft.com/office/drawing/2014/main" id="{E58712A1-01C1-42E5-8DC9-1A8964A87E9F}"/>
              </a:ext>
            </a:extLst>
          </p:cNvPr>
          <p:cNvSpPr>
            <a:spLocks noGrp="1" noChangeArrowheads="1"/>
          </p:cNvSpPr>
          <p:nvPr>
            <p:ph type="subTitle" idx="1"/>
          </p:nvPr>
        </p:nvSpPr>
        <p:spPr>
          <a:xfrm>
            <a:off x="250825" y="2851150"/>
            <a:ext cx="4176713" cy="503238"/>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buFontTx/>
              <a:buNone/>
              <a:defRPr sz="1800" b="1"/>
            </a:lvl1pPr>
          </a:lstStyle>
          <a:p>
            <a:pPr lvl="0"/>
            <a:r>
              <a:rPr lang="en-US" altLang="en-US" noProof="0"/>
              <a:t>Click to edit Master subtitle style</a:t>
            </a:r>
            <a:endParaRPr lang="ru-RU" altLang="en-U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F0032-C2ED-46D6-9680-E59559CEF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50C3C8-54F4-454F-9960-7BD5EB0E48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14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1EA8C9-0F1F-4A41-9BA8-587E29454988}"/>
              </a:ext>
            </a:extLst>
          </p:cNvPr>
          <p:cNvSpPr>
            <a:spLocks noGrp="1"/>
          </p:cNvSpPr>
          <p:nvPr>
            <p:ph type="title" orient="vert"/>
          </p:nvPr>
        </p:nvSpPr>
        <p:spPr>
          <a:xfrm>
            <a:off x="7092950" y="188913"/>
            <a:ext cx="1800225" cy="59039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EDEA6-0FC0-471F-B692-B2DBB0C7566B}"/>
              </a:ext>
            </a:extLst>
          </p:cNvPr>
          <p:cNvSpPr>
            <a:spLocks noGrp="1"/>
          </p:cNvSpPr>
          <p:nvPr>
            <p:ph type="body" orient="vert" idx="1"/>
          </p:nvPr>
        </p:nvSpPr>
        <p:spPr>
          <a:xfrm>
            <a:off x="1692275" y="188913"/>
            <a:ext cx="5248275" cy="59039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35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4C512-B2B2-4E4A-AB34-B7858DAF6D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767657-E723-498E-8BCD-FAFE85428A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34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E0D3-3E4F-42A3-BC54-86E93FBA046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2E325-0BBE-453E-8CFE-0FB60CE5E60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664666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90951-9B46-4262-B48F-CFD1D612C5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60403-CCF3-49CE-B77D-B5D3601833F2}"/>
              </a:ext>
            </a:extLst>
          </p:cNvPr>
          <p:cNvSpPr>
            <a:spLocks noGrp="1"/>
          </p:cNvSpPr>
          <p:nvPr>
            <p:ph sz="half" idx="1"/>
          </p:nvPr>
        </p:nvSpPr>
        <p:spPr>
          <a:xfrm>
            <a:off x="1692275" y="765175"/>
            <a:ext cx="3343275" cy="532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2BF7A9-2457-4410-B737-B67A83FFA184}"/>
              </a:ext>
            </a:extLst>
          </p:cNvPr>
          <p:cNvSpPr>
            <a:spLocks noGrp="1"/>
          </p:cNvSpPr>
          <p:nvPr>
            <p:ph sz="half" idx="2"/>
          </p:nvPr>
        </p:nvSpPr>
        <p:spPr>
          <a:xfrm>
            <a:off x="5187950" y="765175"/>
            <a:ext cx="3343275" cy="532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82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0D70E-801F-463F-AD2B-A42885F1C65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23CE30-38DA-4584-9BC2-194D4BA1EB3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2B5B17-829F-4BF1-AFAB-188007D2972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7CE3CF-55E2-403B-9946-CF1B195B3E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955BBA-BDF7-42FA-AA70-8CF35DF7525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043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F0E0-612D-4818-A2CC-096CCB5685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8187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1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D89E-0FA5-489D-A523-890E9DCFDA2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449C82-3DCD-46E2-AA06-9BB8443B77B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331F6-335F-4708-BDB5-17991F26DA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3861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7AEE0-8D38-49ED-A7EB-4D07FAB38D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71E194-BECB-4A15-B33E-98099294E42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95D5F4B-91A0-4902-B97F-E99A17810EB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593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472A99F-70CD-4A6A-8D62-09A45918181F}"/>
              </a:ext>
            </a:extLst>
          </p:cNvPr>
          <p:cNvSpPr>
            <a:spLocks noGrp="1" noChangeArrowheads="1"/>
          </p:cNvSpPr>
          <p:nvPr>
            <p:ph type="title"/>
          </p:nvPr>
        </p:nvSpPr>
        <p:spPr bwMode="auto">
          <a:xfrm>
            <a:off x="1692275" y="188913"/>
            <a:ext cx="72009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ru-RU" altLang="en-US"/>
          </a:p>
        </p:txBody>
      </p:sp>
      <p:sp>
        <p:nvSpPr>
          <p:cNvPr id="1027" name="Rectangle 3">
            <a:extLst>
              <a:ext uri="{FF2B5EF4-FFF2-40B4-BE49-F238E27FC236}">
                <a16:creationId xmlns:a16="http://schemas.microsoft.com/office/drawing/2014/main" id="{580E2772-C6B2-4FE0-AC06-8841079EBF6D}"/>
              </a:ext>
            </a:extLst>
          </p:cNvPr>
          <p:cNvSpPr>
            <a:spLocks noGrp="1" noChangeArrowheads="1"/>
          </p:cNvSpPr>
          <p:nvPr>
            <p:ph type="body" idx="1"/>
          </p:nvPr>
        </p:nvSpPr>
        <p:spPr bwMode="auto">
          <a:xfrm>
            <a:off x="1692275" y="765175"/>
            <a:ext cx="6838950"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2"/>
            <a:r>
              <a:rPr lang="ru-RU" altLang="en-US"/>
              <a:t>Fifth level</a:t>
            </a:r>
          </a:p>
          <a:p>
            <a:pPr lvl="1"/>
            <a:r>
              <a:rPr lang="ru-RU" altLang="en-US"/>
              <a:t>Second level</a:t>
            </a:r>
          </a:p>
          <a:p>
            <a:pPr lvl="0"/>
            <a:r>
              <a:rPr lang="ru-RU" altLang="en-US"/>
              <a:t>Third level</a:t>
            </a:r>
          </a:p>
          <a:p>
            <a:pPr lvl="1"/>
            <a:r>
              <a:rPr lang="ru-RU" altLang="en-US"/>
              <a:t>Fourth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200" kern="1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panose="020B0604020202020204" pitchFamily="34" charset="0"/>
        </a:defRPr>
      </a:lvl2pPr>
      <a:lvl3pPr algn="l" rtl="0" eaLnBrk="1" fontAlgn="base" hangingPunct="1">
        <a:spcBef>
          <a:spcPct val="0"/>
        </a:spcBef>
        <a:spcAft>
          <a:spcPct val="0"/>
        </a:spcAft>
        <a:defRPr sz="3200">
          <a:solidFill>
            <a:schemeClr val="bg1"/>
          </a:solidFill>
          <a:latin typeface="Arial" panose="020B0604020202020204" pitchFamily="34" charset="0"/>
        </a:defRPr>
      </a:lvl3pPr>
      <a:lvl4pPr algn="l" rtl="0" eaLnBrk="1" fontAlgn="base" hangingPunct="1">
        <a:spcBef>
          <a:spcPct val="0"/>
        </a:spcBef>
        <a:spcAft>
          <a:spcPct val="0"/>
        </a:spcAft>
        <a:defRPr sz="3200">
          <a:solidFill>
            <a:schemeClr val="bg1"/>
          </a:solidFill>
          <a:latin typeface="Arial" panose="020B0604020202020204" pitchFamily="34" charset="0"/>
        </a:defRPr>
      </a:lvl4pPr>
      <a:lvl5pPr algn="l" rtl="0" eaLnBrk="1" fontAlgn="base" hangingPunct="1">
        <a:spcBef>
          <a:spcPct val="0"/>
        </a:spcBef>
        <a:spcAft>
          <a:spcPct val="0"/>
        </a:spcAft>
        <a:defRPr sz="3200">
          <a:solidFill>
            <a:schemeClr val="bg1"/>
          </a:solidFill>
          <a:latin typeface="Arial" panose="020B0604020202020204" pitchFamily="34" charset="0"/>
        </a:defRPr>
      </a:lvl5pPr>
      <a:lvl6pPr marL="457200" algn="l" rtl="0" eaLnBrk="1" fontAlgn="base" hangingPunct="1">
        <a:spcBef>
          <a:spcPct val="0"/>
        </a:spcBef>
        <a:spcAft>
          <a:spcPct val="0"/>
        </a:spcAft>
        <a:defRPr sz="3200">
          <a:solidFill>
            <a:schemeClr val="bg1"/>
          </a:solidFill>
          <a:latin typeface="Arial" panose="020B0604020202020204" pitchFamily="34" charset="0"/>
        </a:defRPr>
      </a:lvl6pPr>
      <a:lvl7pPr marL="914400" algn="l" rtl="0" eaLnBrk="1" fontAlgn="base" hangingPunct="1">
        <a:spcBef>
          <a:spcPct val="0"/>
        </a:spcBef>
        <a:spcAft>
          <a:spcPct val="0"/>
        </a:spcAft>
        <a:defRPr sz="3200">
          <a:solidFill>
            <a:schemeClr val="bg1"/>
          </a:solidFill>
          <a:latin typeface="Arial" panose="020B0604020202020204" pitchFamily="34" charset="0"/>
        </a:defRPr>
      </a:lvl7pPr>
      <a:lvl8pPr marL="1371600" algn="l" rtl="0" eaLnBrk="1" fontAlgn="base" hangingPunct="1">
        <a:spcBef>
          <a:spcPct val="0"/>
        </a:spcBef>
        <a:spcAft>
          <a:spcPct val="0"/>
        </a:spcAft>
        <a:defRPr sz="3200">
          <a:solidFill>
            <a:schemeClr val="bg1"/>
          </a:solidFill>
          <a:latin typeface="Arial" panose="020B0604020202020204" pitchFamily="34" charset="0"/>
        </a:defRPr>
      </a:lvl8pPr>
      <a:lvl9pPr marL="1828800" algn="l" rtl="0" eaLnBrk="1" fontAlgn="base" hangingPunct="1">
        <a:spcBef>
          <a:spcPct val="0"/>
        </a:spcBef>
        <a:spcAft>
          <a:spcPct val="0"/>
        </a:spcAft>
        <a:defRPr sz="3200">
          <a:solidFill>
            <a:schemeClr val="bg1"/>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hyperlink" Target="mailto:Nagleee@gcsnc.com" TargetMode="External"/><Relationship Id="rId7" Type="http://schemas.openxmlformats.org/officeDocument/2006/relationships/image" Target="../media/image36.png"/><Relationship Id="rId2" Type="http://schemas.openxmlformats.org/officeDocument/2006/relationships/hyperlink" Target="mailto:Hacknee@gcsnc.com" TargetMode="Externa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8E72167F-BB9A-7733-4437-BD51B246FD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648"/>
          <a:stretch/>
        </p:blipFill>
        <p:spPr>
          <a:xfrm>
            <a:off x="20" y="1282"/>
            <a:ext cx="9143980" cy="6856718"/>
          </a:xfrm>
          <a:prstGeom prst="rect">
            <a:avLst/>
          </a:prstGeom>
        </p:spPr>
      </p:pic>
    </p:spTree>
    <p:extLst>
      <p:ext uri="{BB962C8B-B14F-4D97-AF65-F5344CB8AC3E}">
        <p14:creationId xmlns:p14="http://schemas.microsoft.com/office/powerpoint/2010/main" val="4176164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3295-DD73-4BBF-911B-446B503EF013}"/>
              </a:ext>
            </a:extLst>
          </p:cNvPr>
          <p:cNvSpPr>
            <a:spLocks noGrp="1"/>
          </p:cNvSpPr>
          <p:nvPr>
            <p:ph type="title"/>
          </p:nvPr>
        </p:nvSpPr>
        <p:spPr>
          <a:xfrm>
            <a:off x="0" y="27264"/>
            <a:ext cx="7200900" cy="508000"/>
          </a:xfrm>
        </p:spPr>
        <p:txBody>
          <a:bodyPr/>
          <a:lstStyle/>
          <a:p>
            <a:r>
              <a:rPr lang="en-US" dirty="0"/>
              <a:t>Why our students picked IB </a:t>
            </a:r>
          </a:p>
        </p:txBody>
      </p:sp>
      <p:sp>
        <p:nvSpPr>
          <p:cNvPr id="3" name="Content Placeholder 2">
            <a:extLst>
              <a:ext uri="{FF2B5EF4-FFF2-40B4-BE49-F238E27FC236}">
                <a16:creationId xmlns:a16="http://schemas.microsoft.com/office/drawing/2014/main" id="{47AEFDF2-5D27-4735-BE22-F80FB2D1EA6C}"/>
              </a:ext>
            </a:extLst>
          </p:cNvPr>
          <p:cNvSpPr>
            <a:spLocks noGrp="1"/>
          </p:cNvSpPr>
          <p:nvPr>
            <p:ph sz="half" idx="1"/>
          </p:nvPr>
        </p:nvSpPr>
        <p:spPr>
          <a:xfrm>
            <a:off x="106938" y="535264"/>
            <a:ext cx="3343275" cy="5327650"/>
          </a:xfrm>
        </p:spPr>
        <p:txBody>
          <a:bodyPr/>
          <a:lstStyle/>
          <a:p>
            <a:pPr marL="0" indent="0">
              <a:buNone/>
            </a:pPr>
            <a:r>
              <a:rPr lang="en-US" sz="1500" dirty="0"/>
              <a:t>I chose the IB program as I knew it would challenge me throughout my high school education while also preparing me for college. Over the past year and half I have been able to earn college credit, as well as better my time management, communication, critical thinking, and writing skills. This program has also helped prioritize service and community involvement within my life, through CAS (creativity, activity, service) assignments. I will forever be thankful for the program, all it has taught me, and the supportive people it surrounded me with. </a:t>
            </a:r>
          </a:p>
        </p:txBody>
      </p:sp>
      <p:sp>
        <p:nvSpPr>
          <p:cNvPr id="4" name="Content Placeholder 3">
            <a:extLst>
              <a:ext uri="{FF2B5EF4-FFF2-40B4-BE49-F238E27FC236}">
                <a16:creationId xmlns:a16="http://schemas.microsoft.com/office/drawing/2014/main" id="{AE61FD88-27FB-45D9-AF9B-ADE7D5C20B84}"/>
              </a:ext>
            </a:extLst>
          </p:cNvPr>
          <p:cNvSpPr>
            <a:spLocks noGrp="1"/>
          </p:cNvSpPr>
          <p:nvPr>
            <p:ph sz="half" idx="2"/>
          </p:nvPr>
        </p:nvSpPr>
        <p:spPr>
          <a:xfrm>
            <a:off x="5187950" y="70986"/>
            <a:ext cx="3803650" cy="4729614"/>
          </a:xfrm>
        </p:spPr>
        <p:txBody>
          <a:bodyPr/>
          <a:lstStyle/>
          <a:p>
            <a:pPr marL="0" indent="0">
              <a:buNone/>
            </a:pPr>
            <a:r>
              <a:rPr lang="en-US" sz="1200" dirty="0">
                <a:latin typeface="Garamond" panose="02020404030301010803" pitchFamily="18" charset="0"/>
              </a:rPr>
              <a:t>To anyone considering IB, know that it will be challenging, stressful, and you will question very often why you decided to do it. However, it is beyond rewarding and the close knit classroom environment and relationships you will build makes it worth it. Your IB teachers and peers understand what you are going through and it is comforting knowing everyone is in the same boat. As for the curriculum and course work, IB is extremely challenging but in the end pushes you to become a better student. Ranging from writing skills, presentation etiquette, in-depth analysis, and so much more, IB propels each student to strive for their very best, improving their character as a student and a person simultaneously. You are able to develop skills that will take you far in life, aid you through college, and keep you balanced in your work and life realms. As the senior class begins to find out their future in college acceptance letters, after four years of extremely hard work and diligence, I know that the bond we have made is unmatched and will carry us through the next stages of our life. To choose IB is to choose to challenge yourself academically while taking steps to prepare to face college with an established foundation of hard work, determination, and confidence. </a:t>
            </a:r>
          </a:p>
        </p:txBody>
      </p:sp>
      <p:pic>
        <p:nvPicPr>
          <p:cNvPr id="5" name="Picture 4">
            <a:extLst>
              <a:ext uri="{FF2B5EF4-FFF2-40B4-BE49-F238E27FC236}">
                <a16:creationId xmlns:a16="http://schemas.microsoft.com/office/drawing/2014/main" id="{167D3360-3EFC-4AFD-A057-B96AD9AD937A}"/>
              </a:ext>
            </a:extLst>
          </p:cNvPr>
          <p:cNvPicPr>
            <a:picLocks noChangeAspect="1"/>
          </p:cNvPicPr>
          <p:nvPr/>
        </p:nvPicPr>
        <p:blipFill>
          <a:blip r:embed="rId2"/>
          <a:stretch>
            <a:fillRect/>
          </a:stretch>
        </p:blipFill>
        <p:spPr>
          <a:xfrm>
            <a:off x="116762" y="4394753"/>
            <a:ext cx="2477213" cy="2362200"/>
          </a:xfrm>
          <a:prstGeom prst="rect">
            <a:avLst/>
          </a:prstGeom>
        </p:spPr>
      </p:pic>
      <p:pic>
        <p:nvPicPr>
          <p:cNvPr id="6" name="Picture 5">
            <a:extLst>
              <a:ext uri="{FF2B5EF4-FFF2-40B4-BE49-F238E27FC236}">
                <a16:creationId xmlns:a16="http://schemas.microsoft.com/office/drawing/2014/main" id="{299F77F9-B087-4E89-ACBF-1200F652B99D}"/>
              </a:ext>
            </a:extLst>
          </p:cNvPr>
          <p:cNvPicPr>
            <a:picLocks noChangeAspect="1"/>
          </p:cNvPicPr>
          <p:nvPr/>
        </p:nvPicPr>
        <p:blipFill>
          <a:blip r:embed="rId3"/>
          <a:stretch>
            <a:fillRect/>
          </a:stretch>
        </p:blipFill>
        <p:spPr>
          <a:xfrm>
            <a:off x="7206493" y="4258534"/>
            <a:ext cx="1836737" cy="2498419"/>
          </a:xfrm>
          <a:prstGeom prst="rect">
            <a:avLst/>
          </a:prstGeom>
        </p:spPr>
      </p:pic>
      <p:pic>
        <p:nvPicPr>
          <p:cNvPr id="7" name="Picture 6">
            <a:extLst>
              <a:ext uri="{FF2B5EF4-FFF2-40B4-BE49-F238E27FC236}">
                <a16:creationId xmlns:a16="http://schemas.microsoft.com/office/drawing/2014/main" id="{22B1FC84-11AF-47AC-ACB7-1195E4F32E6D}"/>
              </a:ext>
            </a:extLst>
          </p:cNvPr>
          <p:cNvPicPr>
            <a:picLocks noChangeAspect="1"/>
          </p:cNvPicPr>
          <p:nvPr/>
        </p:nvPicPr>
        <p:blipFill>
          <a:blip r:embed="rId4"/>
          <a:stretch>
            <a:fillRect/>
          </a:stretch>
        </p:blipFill>
        <p:spPr>
          <a:xfrm>
            <a:off x="3450213" y="564625"/>
            <a:ext cx="1614755" cy="2257275"/>
          </a:xfrm>
          <a:prstGeom prst="rect">
            <a:avLst/>
          </a:prstGeom>
        </p:spPr>
      </p:pic>
      <p:pic>
        <p:nvPicPr>
          <p:cNvPr id="8" name="Picture 7">
            <a:extLst>
              <a:ext uri="{FF2B5EF4-FFF2-40B4-BE49-F238E27FC236}">
                <a16:creationId xmlns:a16="http://schemas.microsoft.com/office/drawing/2014/main" id="{F8A60069-830D-4FDC-8B2E-487FEBC44E53}"/>
              </a:ext>
            </a:extLst>
          </p:cNvPr>
          <p:cNvPicPr>
            <a:picLocks noChangeAspect="1"/>
          </p:cNvPicPr>
          <p:nvPr/>
        </p:nvPicPr>
        <p:blipFill>
          <a:blip r:embed="rId5"/>
          <a:stretch>
            <a:fillRect/>
          </a:stretch>
        </p:blipFill>
        <p:spPr>
          <a:xfrm>
            <a:off x="3249818" y="4320970"/>
            <a:ext cx="2947404" cy="2435983"/>
          </a:xfrm>
          <a:prstGeom prst="rect">
            <a:avLst/>
          </a:prstGeom>
        </p:spPr>
      </p:pic>
    </p:spTree>
    <p:extLst>
      <p:ext uri="{BB962C8B-B14F-4D97-AF65-F5344CB8AC3E}">
        <p14:creationId xmlns:p14="http://schemas.microsoft.com/office/powerpoint/2010/main" val="368303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7">
            <a:extLst>
              <a:ext uri="{FF2B5EF4-FFF2-40B4-BE49-F238E27FC236}">
                <a16:creationId xmlns:a16="http://schemas.microsoft.com/office/drawing/2014/main" id="{D13D0054-8597-4ECA-8409-EEFA74BB9407}"/>
              </a:ext>
            </a:extLst>
          </p:cNvPr>
          <p:cNvPicPr>
            <a:picLocks noGrp="1" noChangeAspect="1"/>
          </p:cNvPicPr>
          <p:nvPr>
            <p:ph sz="half" idx="2"/>
          </p:nvPr>
        </p:nvPicPr>
        <p:blipFill rotWithShape="1">
          <a:blip r:embed="rId2">
            <a:alphaModFix amt="40000"/>
            <a:extLst/>
          </a:blip>
          <a:srcRect r="1" b="2883"/>
          <a:stretch/>
        </p:blipFill>
        <p:spPr>
          <a:xfrm>
            <a:off x="20" y="10"/>
            <a:ext cx="6337717" cy="6857990"/>
          </a:xfrm>
          <a:prstGeom prst="rect">
            <a:avLst/>
          </a:prstGeom>
          <a:noFill/>
        </p:spPr>
      </p:pic>
      <p:sp>
        <p:nvSpPr>
          <p:cNvPr id="3" name="Content Placeholder 2">
            <a:extLst>
              <a:ext uri="{FF2B5EF4-FFF2-40B4-BE49-F238E27FC236}">
                <a16:creationId xmlns:a16="http://schemas.microsoft.com/office/drawing/2014/main" id="{D3BA5B5C-FAEC-4640-A2CB-5E282D56F185}"/>
              </a:ext>
            </a:extLst>
          </p:cNvPr>
          <p:cNvSpPr>
            <a:spLocks noGrp="1"/>
          </p:cNvSpPr>
          <p:nvPr>
            <p:ph sz="half" idx="1"/>
          </p:nvPr>
        </p:nvSpPr>
        <p:spPr>
          <a:xfrm>
            <a:off x="197024" y="1524000"/>
            <a:ext cx="4908376" cy="4805363"/>
          </a:xfrm>
        </p:spPr>
        <p:txBody>
          <a:bodyPr vert="horz" lIns="91440" tIns="45720" rIns="91440" bIns="45720" rtlCol="0">
            <a:normAutofit/>
          </a:bodyPr>
          <a:lstStyle/>
          <a:p>
            <a:pPr indent="-228600">
              <a:lnSpc>
                <a:spcPct val="90000"/>
              </a:lnSpc>
              <a:buFont typeface="Arial" panose="020B0604020202020204" pitchFamily="34" charset="0"/>
              <a:buChar char="•"/>
            </a:pPr>
            <a:r>
              <a:rPr lang="en-US" sz="1800" u="sng" dirty="0">
                <a:solidFill>
                  <a:srgbClr val="FFFFFF"/>
                </a:solidFill>
              </a:rPr>
              <a:t>IB Students take 13 courses during their Junior and Senior Years from the Six Academic Areas</a:t>
            </a:r>
          </a:p>
          <a:p>
            <a:pPr indent="-228600">
              <a:lnSpc>
                <a:spcPct val="90000"/>
              </a:lnSpc>
              <a:buFont typeface="Arial" panose="020B0604020202020204" pitchFamily="34" charset="0"/>
              <a:buChar char="•"/>
            </a:pPr>
            <a:endParaRPr lang="en-US" sz="1800" u="sng" dirty="0">
              <a:solidFill>
                <a:srgbClr val="FFFFFF"/>
              </a:solidFill>
            </a:endParaRPr>
          </a:p>
          <a:p>
            <a:pPr marL="285750" indent="-228600">
              <a:lnSpc>
                <a:spcPct val="90000"/>
              </a:lnSpc>
              <a:buFont typeface="Arial" panose="020B0604020202020204" pitchFamily="34" charset="0"/>
              <a:buChar char="•"/>
            </a:pPr>
            <a:r>
              <a:rPr lang="en-US" sz="1800" dirty="0">
                <a:solidFill>
                  <a:srgbClr val="FFFFFF"/>
                </a:solidFill>
              </a:rPr>
              <a:t>Students must take one course from each of the six subject areas (students can choose to forgo the arts and take two courses in another subject area)</a:t>
            </a:r>
          </a:p>
          <a:p>
            <a:pPr marL="685800" lvl="1" indent="-228600">
              <a:lnSpc>
                <a:spcPct val="90000"/>
              </a:lnSpc>
              <a:buFont typeface="Arial" panose="020B0604020202020204" pitchFamily="34" charset="0"/>
              <a:buChar char="•"/>
            </a:pPr>
            <a:r>
              <a:rPr lang="en-US" sz="1600" dirty="0">
                <a:solidFill>
                  <a:srgbClr val="FFFFFF"/>
                </a:solidFill>
              </a:rPr>
              <a:t>Three courses (no more than four) must be taken at the Higher Level (HL)</a:t>
            </a:r>
          </a:p>
          <a:p>
            <a:pPr marL="685800" lvl="1" indent="-228600">
              <a:lnSpc>
                <a:spcPct val="90000"/>
              </a:lnSpc>
              <a:buFont typeface="Arial" panose="020B0604020202020204" pitchFamily="34" charset="0"/>
              <a:buChar char="•"/>
            </a:pPr>
            <a:r>
              <a:rPr lang="en-US" sz="1600" dirty="0">
                <a:solidFill>
                  <a:srgbClr val="FFFFFF"/>
                </a:solidFill>
              </a:rPr>
              <a:t>The other courses must be taken at the Standard Level (SL)</a:t>
            </a:r>
          </a:p>
          <a:p>
            <a:pPr indent="-228600">
              <a:lnSpc>
                <a:spcPct val="90000"/>
              </a:lnSpc>
              <a:buFont typeface="Arial" panose="020B0604020202020204" pitchFamily="34" charset="0"/>
              <a:buChar char="•"/>
            </a:pPr>
            <a:endParaRPr lang="en-US" sz="1800" dirty="0">
              <a:solidFill>
                <a:srgbClr val="FFFFFF"/>
              </a:solidFill>
            </a:endParaRPr>
          </a:p>
          <a:p>
            <a:pPr marL="285750" indent="-228600">
              <a:lnSpc>
                <a:spcPct val="90000"/>
              </a:lnSpc>
              <a:buFont typeface="Arial" panose="020B0604020202020204" pitchFamily="34" charset="0"/>
              <a:buChar char="•"/>
            </a:pPr>
            <a:r>
              <a:rPr lang="en-US" sz="1800">
                <a:solidFill>
                  <a:srgbClr val="FFFFFF"/>
                </a:solidFill>
              </a:rPr>
              <a:t>The IB </a:t>
            </a:r>
            <a:r>
              <a:rPr lang="en-US" sz="1800" dirty="0">
                <a:solidFill>
                  <a:srgbClr val="FFFFFF"/>
                </a:solidFill>
              </a:rPr>
              <a:t>Core</a:t>
            </a:r>
          </a:p>
          <a:p>
            <a:pPr lvl="1" indent="-228600">
              <a:lnSpc>
                <a:spcPct val="90000"/>
              </a:lnSpc>
              <a:buFont typeface="Arial" panose="020B0604020202020204" pitchFamily="34" charset="0"/>
              <a:buChar char="•"/>
            </a:pPr>
            <a:r>
              <a:rPr lang="en-US" sz="1800" dirty="0">
                <a:solidFill>
                  <a:srgbClr val="FFFFFF"/>
                </a:solidFill>
              </a:rPr>
              <a:t>Theory of Knowledge</a:t>
            </a:r>
          </a:p>
          <a:p>
            <a:pPr lvl="1" indent="-228600">
              <a:lnSpc>
                <a:spcPct val="90000"/>
              </a:lnSpc>
              <a:buFont typeface="Arial" panose="020B0604020202020204" pitchFamily="34" charset="0"/>
              <a:buChar char="•"/>
            </a:pPr>
            <a:r>
              <a:rPr lang="en-US" sz="1800" dirty="0">
                <a:solidFill>
                  <a:srgbClr val="FFFFFF"/>
                </a:solidFill>
              </a:rPr>
              <a:t>Creativity, Action, and Service</a:t>
            </a:r>
          </a:p>
          <a:p>
            <a:pPr lvl="1" indent="-228600">
              <a:lnSpc>
                <a:spcPct val="90000"/>
              </a:lnSpc>
              <a:buFont typeface="Arial" panose="020B0604020202020204" pitchFamily="34" charset="0"/>
              <a:buChar char="•"/>
            </a:pPr>
            <a:r>
              <a:rPr lang="en-US" sz="1800" dirty="0">
                <a:solidFill>
                  <a:srgbClr val="FFFFFF"/>
                </a:solidFill>
              </a:rPr>
              <a:t>Extended Essay</a:t>
            </a:r>
          </a:p>
          <a:p>
            <a:pPr indent="-228600">
              <a:lnSpc>
                <a:spcPct val="90000"/>
              </a:lnSpc>
              <a:buFont typeface="Arial" panose="020B0604020202020204" pitchFamily="34" charset="0"/>
              <a:buChar char="•"/>
            </a:pPr>
            <a:endParaRPr lang="en-US" sz="1400" dirty="0">
              <a:solidFill>
                <a:srgbClr val="FFFFFF"/>
              </a:solidFill>
            </a:endParaRPr>
          </a:p>
          <a:p>
            <a:pPr indent="-228600">
              <a:lnSpc>
                <a:spcPct val="90000"/>
              </a:lnSpc>
              <a:buFont typeface="Arial" panose="020B0604020202020204" pitchFamily="34" charset="0"/>
              <a:buChar char="•"/>
            </a:pPr>
            <a:endParaRPr lang="en-US" sz="1400" dirty="0">
              <a:solidFill>
                <a:srgbClr val="FFFFFF"/>
              </a:solidFill>
            </a:endParaRPr>
          </a:p>
          <a:p>
            <a:pPr lvl="1" indent="-228600">
              <a:lnSpc>
                <a:spcPct val="90000"/>
              </a:lnSpc>
              <a:buFont typeface="Arial" panose="020B0604020202020204" pitchFamily="34" charset="0"/>
              <a:buChar char="•"/>
            </a:pPr>
            <a:endParaRPr lang="en-US" sz="1400" dirty="0">
              <a:solidFill>
                <a:srgbClr val="FFFFFF"/>
              </a:solidFill>
            </a:endParaRPr>
          </a:p>
          <a:p>
            <a:pPr lvl="1" indent="-228600">
              <a:lnSpc>
                <a:spcPct val="90000"/>
              </a:lnSpc>
              <a:buFont typeface="Arial" panose="020B0604020202020204" pitchFamily="34" charset="0"/>
              <a:buChar char="•"/>
            </a:pPr>
            <a:endParaRPr lang="en-US" sz="1400" dirty="0">
              <a:solidFill>
                <a:srgbClr val="FFFFFF"/>
              </a:solidFill>
            </a:endParaRPr>
          </a:p>
          <a:p>
            <a:pPr indent="-228600">
              <a:lnSpc>
                <a:spcPct val="90000"/>
              </a:lnSpc>
              <a:buFont typeface="Arial" panose="020B0604020202020204" pitchFamily="34" charset="0"/>
              <a:buChar char="•"/>
            </a:pPr>
            <a:endParaRPr lang="en-US" sz="1400" dirty="0">
              <a:solidFill>
                <a:srgbClr val="FFFFFF"/>
              </a:solidFill>
            </a:endParaRPr>
          </a:p>
          <a:p>
            <a:pPr indent="-228600">
              <a:lnSpc>
                <a:spcPct val="90000"/>
              </a:lnSpc>
              <a:buFont typeface="Arial" panose="020B0604020202020204" pitchFamily="34" charset="0"/>
              <a:buChar char="•"/>
            </a:pPr>
            <a:endParaRPr lang="en-US" sz="1400" dirty="0">
              <a:solidFill>
                <a:srgbClr val="FFFFFF"/>
              </a:solidFill>
            </a:endParaRPr>
          </a:p>
        </p:txBody>
      </p:sp>
      <p:pic>
        <p:nvPicPr>
          <p:cNvPr id="4" name="Picture 3">
            <a:extLst>
              <a:ext uri="{FF2B5EF4-FFF2-40B4-BE49-F238E27FC236}">
                <a16:creationId xmlns:a16="http://schemas.microsoft.com/office/drawing/2014/main" id="{CAE85DB9-BFE1-4EC9-B8D7-566062BE2B41}"/>
              </a:ext>
            </a:extLst>
          </p:cNvPr>
          <p:cNvPicPr>
            <a:picLocks noChangeAspect="1"/>
          </p:cNvPicPr>
          <p:nvPr/>
        </p:nvPicPr>
        <p:blipFill rotWithShape="1">
          <a:blip r:embed="rId3"/>
          <a:srcRect l="21781" r="23443" b="2"/>
          <a:stretch/>
        </p:blipFill>
        <p:spPr>
          <a:xfrm>
            <a:off x="4669497"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extLst>
              <a:ext uri="{FF2B5EF4-FFF2-40B4-BE49-F238E27FC236}">
                <a16:creationId xmlns:a16="http://schemas.microsoft.com/office/drawing/2014/main" id="{30623C8A-FA1A-43CB-8A62-30479679F5B5}"/>
              </a:ext>
            </a:extLst>
          </p:cNvPr>
          <p:cNvSpPr>
            <a:spLocks noGrp="1"/>
          </p:cNvSpPr>
          <p:nvPr>
            <p:ph type="title"/>
          </p:nvPr>
        </p:nvSpPr>
        <p:spPr>
          <a:xfrm>
            <a:off x="412901" y="0"/>
            <a:ext cx="8512936" cy="1627636"/>
          </a:xfrm>
        </p:spPr>
        <p:txBody>
          <a:bodyPr vert="horz" lIns="91440" tIns="45720" rIns="91440" bIns="45720" rtlCol="0" anchor="ctr">
            <a:normAutofit/>
          </a:bodyPr>
          <a:lstStyle/>
          <a:p>
            <a:pPr algn="ctr">
              <a:lnSpc>
                <a:spcPct val="90000"/>
              </a:lnSpc>
            </a:pPr>
            <a:r>
              <a:rPr lang="en-US" sz="3700" b="1" kern="1200" dirty="0">
                <a:solidFill>
                  <a:srgbClr val="FFFFFF"/>
                </a:solidFill>
                <a:latin typeface="+mj-lt"/>
                <a:ea typeface="+mj-ea"/>
                <a:cs typeface="+mj-cs"/>
              </a:rPr>
              <a:t>How does the IB Programme Come together </a:t>
            </a:r>
            <a:endParaRPr lang="en-US" sz="3700" kern="1200" dirty="0">
              <a:solidFill>
                <a:srgbClr val="FFFFFF"/>
              </a:solidFill>
              <a:latin typeface="+mj-lt"/>
              <a:ea typeface="+mj-ea"/>
              <a:cs typeface="+mj-cs"/>
            </a:endParaRPr>
          </a:p>
        </p:txBody>
      </p:sp>
    </p:spTree>
    <p:extLst>
      <p:ext uri="{BB962C8B-B14F-4D97-AF65-F5344CB8AC3E}">
        <p14:creationId xmlns:p14="http://schemas.microsoft.com/office/powerpoint/2010/main" val="3990192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17C73-F7D3-409A-9EB7-AB8658486D6B}"/>
              </a:ext>
            </a:extLst>
          </p:cNvPr>
          <p:cNvPicPr>
            <a:picLocks noChangeAspect="1"/>
          </p:cNvPicPr>
          <p:nvPr/>
        </p:nvPicPr>
        <p:blipFill>
          <a:blip r:embed="rId2"/>
          <a:stretch>
            <a:fillRect/>
          </a:stretch>
        </p:blipFill>
        <p:spPr>
          <a:xfrm>
            <a:off x="228600" y="76200"/>
            <a:ext cx="7284406" cy="4723249"/>
          </a:xfrm>
          <a:prstGeom prst="rect">
            <a:avLst/>
          </a:prstGeom>
        </p:spPr>
      </p:pic>
      <p:pic>
        <p:nvPicPr>
          <p:cNvPr id="7" name="Picture 6">
            <a:extLst>
              <a:ext uri="{FF2B5EF4-FFF2-40B4-BE49-F238E27FC236}">
                <a16:creationId xmlns:a16="http://schemas.microsoft.com/office/drawing/2014/main" id="{3F710AF2-6F44-45CE-A54E-E55182A1C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836" y="4875649"/>
            <a:ext cx="2972404" cy="1982351"/>
          </a:xfrm>
          <a:prstGeom prst="rect">
            <a:avLst/>
          </a:prstGeom>
        </p:spPr>
      </p:pic>
    </p:spTree>
    <p:extLst>
      <p:ext uri="{BB962C8B-B14F-4D97-AF65-F5344CB8AC3E}">
        <p14:creationId xmlns:p14="http://schemas.microsoft.com/office/powerpoint/2010/main" val="4057829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0441-51F4-4D1B-98DB-B12036D33206}"/>
              </a:ext>
            </a:extLst>
          </p:cNvPr>
          <p:cNvSpPr>
            <a:spLocks noGrp="1"/>
          </p:cNvSpPr>
          <p:nvPr>
            <p:ph type="title"/>
          </p:nvPr>
        </p:nvSpPr>
        <p:spPr>
          <a:xfrm>
            <a:off x="381000" y="228600"/>
            <a:ext cx="8664575" cy="508000"/>
          </a:xfrm>
        </p:spPr>
        <p:txBody>
          <a:bodyPr/>
          <a:lstStyle/>
          <a:p>
            <a:r>
              <a:rPr lang="en-US" dirty="0"/>
              <a:t>6 Courses taken at SL and HL Levels</a:t>
            </a:r>
            <a:br>
              <a:rPr lang="en-US" dirty="0"/>
            </a:br>
            <a:r>
              <a:rPr lang="en-US" dirty="0"/>
              <a:t>* SL= 1 Year Course * HL= 2 Year Course</a:t>
            </a:r>
          </a:p>
        </p:txBody>
      </p:sp>
      <p:graphicFrame>
        <p:nvGraphicFramePr>
          <p:cNvPr id="3" name="Table 2">
            <a:extLst>
              <a:ext uri="{FF2B5EF4-FFF2-40B4-BE49-F238E27FC236}">
                <a16:creationId xmlns:a16="http://schemas.microsoft.com/office/drawing/2014/main" id="{FE80F6FB-9E47-477B-A3C2-F6001850A363}"/>
              </a:ext>
            </a:extLst>
          </p:cNvPr>
          <p:cNvGraphicFramePr>
            <a:graphicFrameLocks noGrp="1"/>
          </p:cNvGraphicFramePr>
          <p:nvPr>
            <p:extLst>
              <p:ext uri="{D42A27DB-BD31-4B8C-83A1-F6EECF244321}">
                <p14:modId xmlns:p14="http://schemas.microsoft.com/office/powerpoint/2010/main" val="2530981167"/>
              </p:ext>
            </p:extLst>
          </p:nvPr>
        </p:nvGraphicFramePr>
        <p:xfrm>
          <a:off x="152400" y="1219200"/>
          <a:ext cx="8632720" cy="3999259"/>
        </p:xfrm>
        <a:graphic>
          <a:graphicData uri="http://schemas.openxmlformats.org/drawingml/2006/table">
            <a:tbl>
              <a:tblPr firstRow="1" bandRow="1">
                <a:tableStyleId>{5C22544A-7EE6-4342-B048-85BDC9FD1C3A}</a:tableStyleId>
              </a:tblPr>
              <a:tblGrid>
                <a:gridCol w="1369573">
                  <a:extLst>
                    <a:ext uri="{9D8B030D-6E8A-4147-A177-3AD203B41FA5}">
                      <a16:colId xmlns:a16="http://schemas.microsoft.com/office/drawing/2014/main" val="3679276565"/>
                    </a:ext>
                  </a:extLst>
                </a:gridCol>
                <a:gridCol w="1404916">
                  <a:extLst>
                    <a:ext uri="{9D8B030D-6E8A-4147-A177-3AD203B41FA5}">
                      <a16:colId xmlns:a16="http://schemas.microsoft.com/office/drawing/2014/main" val="2679547910"/>
                    </a:ext>
                  </a:extLst>
                </a:gridCol>
                <a:gridCol w="1483786">
                  <a:extLst>
                    <a:ext uri="{9D8B030D-6E8A-4147-A177-3AD203B41FA5}">
                      <a16:colId xmlns:a16="http://schemas.microsoft.com/office/drawing/2014/main" val="3450891573"/>
                    </a:ext>
                  </a:extLst>
                </a:gridCol>
                <a:gridCol w="1575067">
                  <a:extLst>
                    <a:ext uri="{9D8B030D-6E8A-4147-A177-3AD203B41FA5}">
                      <a16:colId xmlns:a16="http://schemas.microsoft.com/office/drawing/2014/main" val="2135840449"/>
                    </a:ext>
                  </a:extLst>
                </a:gridCol>
                <a:gridCol w="1485705">
                  <a:extLst>
                    <a:ext uri="{9D8B030D-6E8A-4147-A177-3AD203B41FA5}">
                      <a16:colId xmlns:a16="http://schemas.microsoft.com/office/drawing/2014/main" val="2463839359"/>
                    </a:ext>
                  </a:extLst>
                </a:gridCol>
                <a:gridCol w="1313673">
                  <a:extLst>
                    <a:ext uri="{9D8B030D-6E8A-4147-A177-3AD203B41FA5}">
                      <a16:colId xmlns:a16="http://schemas.microsoft.com/office/drawing/2014/main" val="3662329028"/>
                    </a:ext>
                  </a:extLst>
                </a:gridCol>
              </a:tblGrid>
              <a:tr h="1365268">
                <a:tc>
                  <a:txBody>
                    <a:bodyPr/>
                    <a:lstStyle/>
                    <a:p>
                      <a:r>
                        <a:rPr lang="en-US" dirty="0"/>
                        <a:t>Group</a:t>
                      </a:r>
                      <a:r>
                        <a:rPr lang="en-US" baseline="0" dirty="0"/>
                        <a:t> 1:</a:t>
                      </a:r>
                    </a:p>
                    <a:p>
                      <a:r>
                        <a:rPr lang="en-US" baseline="0" dirty="0"/>
                        <a:t>Studies in Language and Literature</a:t>
                      </a:r>
                      <a:endParaRPr lang="en-US" dirty="0"/>
                    </a:p>
                  </a:txBody>
                  <a:tcPr/>
                </a:tc>
                <a:tc>
                  <a:txBody>
                    <a:bodyPr/>
                    <a:lstStyle/>
                    <a:p>
                      <a:r>
                        <a:rPr lang="en-US" dirty="0"/>
                        <a:t>Group 2:</a:t>
                      </a:r>
                      <a:r>
                        <a:rPr lang="en-US" baseline="0" dirty="0"/>
                        <a:t> Language Acquisition</a:t>
                      </a:r>
                      <a:endParaRPr lang="en-US" dirty="0"/>
                    </a:p>
                  </a:txBody>
                  <a:tcPr/>
                </a:tc>
                <a:tc>
                  <a:txBody>
                    <a:bodyPr/>
                    <a:lstStyle/>
                    <a:p>
                      <a:r>
                        <a:rPr lang="en-US" dirty="0"/>
                        <a:t>Group 3: Individuals</a:t>
                      </a:r>
                      <a:r>
                        <a:rPr lang="en-US" baseline="0" dirty="0"/>
                        <a:t> and Societies</a:t>
                      </a:r>
                      <a:endParaRPr lang="en-US" dirty="0"/>
                    </a:p>
                  </a:txBody>
                  <a:tcPr/>
                </a:tc>
                <a:tc>
                  <a:txBody>
                    <a:bodyPr/>
                    <a:lstStyle/>
                    <a:p>
                      <a:r>
                        <a:rPr lang="en-US" dirty="0"/>
                        <a:t>Group 4: Sciences</a:t>
                      </a:r>
                    </a:p>
                  </a:txBody>
                  <a:tcPr/>
                </a:tc>
                <a:tc>
                  <a:txBody>
                    <a:bodyPr/>
                    <a:lstStyle/>
                    <a:p>
                      <a:r>
                        <a:rPr lang="en-US"/>
                        <a:t>Group 5: Mathematics</a:t>
                      </a:r>
                    </a:p>
                  </a:txBody>
                  <a:tcPr/>
                </a:tc>
                <a:tc>
                  <a:txBody>
                    <a:bodyPr/>
                    <a:lstStyle/>
                    <a:p>
                      <a:r>
                        <a:rPr lang="en-US" dirty="0"/>
                        <a:t>Group 6: The Arts**</a:t>
                      </a:r>
                    </a:p>
                  </a:txBody>
                  <a:tcPr/>
                </a:tc>
                <a:extLst>
                  <a:ext uri="{0D108BD9-81ED-4DB2-BD59-A6C34878D82A}">
                    <a16:rowId xmlns:a16="http://schemas.microsoft.com/office/drawing/2014/main" val="191321001"/>
                  </a:ext>
                </a:extLst>
              </a:tr>
              <a:tr h="2536219">
                <a:tc>
                  <a:txBody>
                    <a:bodyPr/>
                    <a:lstStyle/>
                    <a:p>
                      <a:r>
                        <a:rPr lang="en-US" sz="1600" b="1" kern="1200" dirty="0">
                          <a:solidFill>
                            <a:schemeClr val="dk1"/>
                          </a:solidFill>
                          <a:effectLst/>
                          <a:latin typeface="+mn-lt"/>
                          <a:ea typeface="+mn-ea"/>
                          <a:cs typeface="+mn-cs"/>
                        </a:rPr>
                        <a:t>IB English HL </a:t>
                      </a:r>
                    </a:p>
                    <a:p>
                      <a:r>
                        <a:rPr lang="en-US" sz="1600" b="1" kern="1200" dirty="0">
                          <a:solidFill>
                            <a:schemeClr val="dk1"/>
                          </a:solidFill>
                          <a:effectLst/>
                          <a:latin typeface="+mn-lt"/>
                          <a:ea typeface="+mn-ea"/>
                          <a:cs typeface="+mn-cs"/>
                        </a:rPr>
                        <a:t>(Jr and Sr years)</a:t>
                      </a:r>
                      <a:endParaRPr lang="en-US" sz="1600" dirty="0"/>
                    </a:p>
                  </a:txBody>
                  <a:tcPr/>
                </a:tc>
                <a:tc>
                  <a:txBody>
                    <a:bodyPr/>
                    <a:lstStyle/>
                    <a:p>
                      <a:r>
                        <a:rPr lang="en-US" sz="1600" kern="1200" dirty="0">
                          <a:solidFill>
                            <a:schemeClr val="dk1"/>
                          </a:solidFill>
                          <a:effectLst/>
                          <a:latin typeface="+mn-lt"/>
                          <a:ea typeface="+mn-ea"/>
                          <a:cs typeface="+mn-cs"/>
                        </a:rPr>
                        <a:t>-IB French SL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-IB Latin SL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-IB Spanish  SL/HL</a:t>
                      </a:r>
                    </a:p>
                    <a:p>
                      <a:endParaRPr lang="en-US" sz="1600" kern="1200" dirty="0">
                        <a:solidFill>
                          <a:schemeClr val="dk1"/>
                        </a:solidFill>
                        <a:effectLst/>
                        <a:latin typeface="+mn-lt"/>
                        <a:ea typeface="+mn-ea"/>
                        <a:cs typeface="+mn-cs"/>
                      </a:endParaRPr>
                    </a:p>
                    <a:p>
                      <a:endParaRPr lang="en-US" sz="1600" dirty="0"/>
                    </a:p>
                  </a:txBody>
                  <a:tcPr/>
                </a:tc>
                <a:tc>
                  <a:txBody>
                    <a:bodyPr/>
                    <a:lstStyle/>
                    <a:p>
                      <a:r>
                        <a:rPr lang="en-US" sz="1600" b="1" kern="1200" dirty="0">
                          <a:solidFill>
                            <a:schemeClr val="dk1"/>
                          </a:solidFill>
                          <a:effectLst/>
                          <a:latin typeface="+mn-lt"/>
                          <a:ea typeface="+mn-ea"/>
                          <a:cs typeface="+mn-cs"/>
                        </a:rPr>
                        <a:t>IB History of Americas SL/HL (Jr and Sr years)</a:t>
                      </a:r>
                      <a:endParaRPr lang="en-US" sz="1600" kern="1200" dirty="0">
                        <a:solidFill>
                          <a:schemeClr val="dk1"/>
                        </a:solidFill>
                        <a:effectLst/>
                        <a:latin typeface="+mn-lt"/>
                        <a:ea typeface="+mn-ea"/>
                        <a:cs typeface="+mn-cs"/>
                      </a:endParaRPr>
                    </a:p>
                    <a:p>
                      <a:r>
                        <a:rPr lang="en-US" sz="1600" kern="1200" dirty="0">
                          <a:solidFill>
                            <a:schemeClr val="dk1"/>
                          </a:solidFill>
                          <a:effectLst/>
                          <a:latin typeface="+mn-lt"/>
                          <a:ea typeface="+mn-ea"/>
                          <a:cs typeface="+mn-cs"/>
                        </a:rPr>
                        <a:t>-IB Philosophy SL/HL</a:t>
                      </a:r>
                    </a:p>
                    <a:p>
                      <a:r>
                        <a:rPr lang="en-US" sz="1600" kern="1200" dirty="0">
                          <a:solidFill>
                            <a:schemeClr val="dk1"/>
                          </a:solidFill>
                          <a:effectLst/>
                          <a:latin typeface="+mn-lt"/>
                          <a:ea typeface="+mn-ea"/>
                          <a:cs typeface="+mn-cs"/>
                        </a:rPr>
                        <a:t>-IB Psychology SL/HL</a:t>
                      </a:r>
                    </a:p>
                  </a:txBody>
                  <a:tcPr/>
                </a:tc>
                <a:tc>
                  <a:txBody>
                    <a:bodyPr/>
                    <a:lstStyle/>
                    <a:p>
                      <a:r>
                        <a:rPr lang="en-US" sz="1400" kern="1200" dirty="0">
                          <a:solidFill>
                            <a:schemeClr val="dk1"/>
                          </a:solidFill>
                          <a:effectLst/>
                          <a:latin typeface="+mn-lt"/>
                          <a:ea typeface="+mn-ea"/>
                          <a:cs typeface="+mn-cs"/>
                        </a:rPr>
                        <a:t>-IB Biology HL</a:t>
                      </a:r>
                    </a:p>
                    <a:p>
                      <a:r>
                        <a:rPr lang="en-US" sz="1400" kern="1200" dirty="0">
                          <a:solidFill>
                            <a:schemeClr val="dk1"/>
                          </a:solidFill>
                          <a:effectLst/>
                          <a:latin typeface="+mn-lt"/>
                          <a:ea typeface="+mn-ea"/>
                          <a:cs typeface="+mn-cs"/>
                        </a:rPr>
                        <a:t>-IB Chemistry SL</a:t>
                      </a:r>
                    </a:p>
                    <a:p>
                      <a:r>
                        <a:rPr lang="en-US" sz="1200" kern="1200" dirty="0">
                          <a:solidFill>
                            <a:schemeClr val="dk1"/>
                          </a:solidFill>
                          <a:effectLst/>
                          <a:latin typeface="+mn-lt"/>
                          <a:ea typeface="+mn-ea"/>
                          <a:cs typeface="+mn-cs"/>
                        </a:rPr>
                        <a:t>-</a:t>
                      </a:r>
                      <a:r>
                        <a:rPr lang="en-US" sz="1400" kern="1200" dirty="0">
                          <a:solidFill>
                            <a:schemeClr val="dk1"/>
                          </a:solidFill>
                          <a:effectLst/>
                          <a:latin typeface="+mn-lt"/>
                          <a:ea typeface="+mn-ea"/>
                          <a:cs typeface="+mn-cs"/>
                        </a:rPr>
                        <a:t>IB Environmental</a:t>
                      </a:r>
                      <a:r>
                        <a:rPr lang="en-US" sz="1600" kern="1200" dirty="0">
                          <a:solidFill>
                            <a:schemeClr val="dk1"/>
                          </a:solidFill>
                          <a:effectLst/>
                          <a:latin typeface="+mn-lt"/>
                          <a:ea typeface="+mn-ea"/>
                          <a:cs typeface="+mn-cs"/>
                        </a:rPr>
                        <a:t> </a:t>
                      </a:r>
                      <a:r>
                        <a:rPr lang="en-US" sz="1400" kern="1200" dirty="0">
                          <a:solidFill>
                            <a:schemeClr val="dk1"/>
                          </a:solidFill>
                          <a:effectLst/>
                          <a:latin typeface="+mn-lt"/>
                          <a:ea typeface="+mn-ea"/>
                          <a:cs typeface="+mn-cs"/>
                        </a:rPr>
                        <a:t>Systems &amp; Societies SL</a:t>
                      </a:r>
                      <a:r>
                        <a:rPr lang="en-US" sz="1600" kern="1200" dirty="0">
                          <a:solidFill>
                            <a:schemeClr val="dk1"/>
                          </a:solidFill>
                          <a:effectLst/>
                          <a:latin typeface="+mn-lt"/>
                          <a:ea typeface="+mn-ea"/>
                          <a:cs typeface="+mn-cs"/>
                        </a:rPr>
                        <a:t> </a:t>
                      </a:r>
                    </a:p>
                    <a:p>
                      <a:r>
                        <a:rPr lang="en-US" sz="1400" kern="1200" dirty="0">
                          <a:solidFill>
                            <a:schemeClr val="dk1"/>
                          </a:solidFill>
                          <a:effectLst/>
                          <a:latin typeface="+mn-lt"/>
                          <a:ea typeface="+mn-ea"/>
                          <a:cs typeface="+mn-cs"/>
                        </a:rPr>
                        <a:t>- IB Physics</a:t>
                      </a:r>
                    </a:p>
                    <a:p>
                      <a:r>
                        <a:rPr lang="en-US" sz="1400" kern="1200" dirty="0">
                          <a:solidFill>
                            <a:schemeClr val="dk1"/>
                          </a:solidFill>
                          <a:effectLst/>
                          <a:latin typeface="+mn-lt"/>
                          <a:ea typeface="+mn-ea"/>
                          <a:cs typeface="+mn-cs"/>
                        </a:rPr>
                        <a:t>- IB Sport and Exercise Health Sciences </a:t>
                      </a:r>
                      <a:endParaRPr lang="en-US" sz="1400" dirty="0"/>
                    </a:p>
                  </a:txBody>
                  <a:tcPr/>
                </a:tc>
                <a:tc>
                  <a:txBody>
                    <a:bodyPr/>
                    <a:lstStyle/>
                    <a:p>
                      <a:r>
                        <a:rPr lang="en-US" sz="1600" kern="1200" dirty="0">
                          <a:solidFill>
                            <a:schemeClr val="dk1"/>
                          </a:solidFill>
                          <a:effectLst/>
                          <a:latin typeface="+mn-lt"/>
                          <a:ea typeface="+mn-ea"/>
                          <a:cs typeface="+mn-cs"/>
                        </a:rPr>
                        <a:t>-IB Math Applications SL</a:t>
                      </a:r>
                    </a:p>
                    <a:p>
                      <a:r>
                        <a:rPr lang="en-US" sz="1600" kern="1200" dirty="0">
                          <a:solidFill>
                            <a:schemeClr val="dk1"/>
                          </a:solidFill>
                          <a:effectLst/>
                          <a:latin typeface="+mn-lt"/>
                          <a:ea typeface="+mn-ea"/>
                          <a:cs typeface="+mn-cs"/>
                        </a:rPr>
                        <a:t>-IB Mathematics Analysis SL/ HL</a:t>
                      </a:r>
                    </a:p>
                    <a:p>
                      <a:endParaRPr lang="en-US" sz="1600" dirty="0"/>
                    </a:p>
                  </a:txBody>
                  <a:tcPr/>
                </a:tc>
                <a:tc>
                  <a:txBody>
                    <a:bodyPr/>
                    <a:lstStyle/>
                    <a:p>
                      <a:r>
                        <a:rPr lang="en-US" sz="1600" kern="1200" dirty="0">
                          <a:solidFill>
                            <a:schemeClr val="dk1"/>
                          </a:solidFill>
                          <a:effectLst/>
                          <a:latin typeface="+mn-lt"/>
                          <a:ea typeface="+mn-ea"/>
                          <a:cs typeface="+mn-cs"/>
                        </a:rPr>
                        <a:t>- IB Film SL/ HL</a:t>
                      </a:r>
                    </a:p>
                    <a:p>
                      <a:r>
                        <a:rPr lang="en-US" sz="1600" kern="1200" dirty="0">
                          <a:solidFill>
                            <a:schemeClr val="dk1"/>
                          </a:solidFill>
                          <a:effectLst/>
                          <a:latin typeface="+mn-lt"/>
                          <a:ea typeface="+mn-ea"/>
                          <a:cs typeface="+mn-cs"/>
                        </a:rPr>
                        <a:t>- IB Music SL/HL</a:t>
                      </a:r>
                    </a:p>
                    <a:p>
                      <a:r>
                        <a:rPr lang="en-US" sz="1600" kern="1200" dirty="0">
                          <a:solidFill>
                            <a:schemeClr val="dk1"/>
                          </a:solidFill>
                          <a:effectLst/>
                          <a:latin typeface="+mn-lt"/>
                          <a:ea typeface="+mn-ea"/>
                          <a:cs typeface="+mn-cs"/>
                        </a:rPr>
                        <a:t>-IB Visual Art SL/HL</a:t>
                      </a:r>
                    </a:p>
                    <a:p>
                      <a:r>
                        <a:rPr lang="en-US" sz="1600" kern="1200" dirty="0">
                          <a:solidFill>
                            <a:schemeClr val="dk1"/>
                          </a:solidFill>
                          <a:effectLst/>
                          <a:latin typeface="+mn-lt"/>
                          <a:ea typeface="+mn-ea"/>
                          <a:cs typeface="+mn-cs"/>
                        </a:rPr>
                        <a:t>-IB Theater SL/HL</a:t>
                      </a:r>
                    </a:p>
                    <a:p>
                      <a:endParaRPr lang="en-US" sz="1600" dirty="0"/>
                    </a:p>
                  </a:txBody>
                  <a:tcPr/>
                </a:tc>
                <a:extLst>
                  <a:ext uri="{0D108BD9-81ED-4DB2-BD59-A6C34878D82A}">
                    <a16:rowId xmlns:a16="http://schemas.microsoft.com/office/drawing/2014/main" val="2282957937"/>
                  </a:ext>
                </a:extLst>
              </a:tr>
            </a:tbl>
          </a:graphicData>
        </a:graphic>
      </p:graphicFrame>
      <p:sp>
        <p:nvSpPr>
          <p:cNvPr id="4" name="Rectangle 3">
            <a:extLst>
              <a:ext uri="{FF2B5EF4-FFF2-40B4-BE49-F238E27FC236}">
                <a16:creationId xmlns:a16="http://schemas.microsoft.com/office/drawing/2014/main" id="{2497B817-6A4F-4BC3-B71E-23169406935A}"/>
              </a:ext>
            </a:extLst>
          </p:cNvPr>
          <p:cNvSpPr/>
          <p:nvPr/>
        </p:nvSpPr>
        <p:spPr>
          <a:xfrm>
            <a:off x="1600200" y="5410200"/>
            <a:ext cx="7315200" cy="646331"/>
          </a:xfrm>
          <a:prstGeom prst="rect">
            <a:avLst/>
          </a:prstGeom>
        </p:spPr>
        <p:txBody>
          <a:bodyPr wrap="square">
            <a:spAutoFit/>
          </a:bodyPr>
          <a:lstStyle/>
          <a:p>
            <a:r>
              <a:rPr lang="en-US" dirty="0">
                <a:solidFill>
                  <a:schemeClr val="bg1"/>
                </a:solidFill>
              </a:rPr>
              <a:t>**Arts: May be omitted for a second science, language acquisition, or individuals and society </a:t>
            </a:r>
          </a:p>
        </p:txBody>
      </p:sp>
    </p:spTree>
    <p:extLst>
      <p:ext uri="{BB962C8B-B14F-4D97-AF65-F5344CB8AC3E}">
        <p14:creationId xmlns:p14="http://schemas.microsoft.com/office/powerpoint/2010/main" val="4060902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2D18E-40CD-43EB-A6FA-2704818263BB}"/>
              </a:ext>
            </a:extLst>
          </p:cNvPr>
          <p:cNvSpPr>
            <a:spLocks noGrp="1"/>
          </p:cNvSpPr>
          <p:nvPr>
            <p:ph type="title"/>
          </p:nvPr>
        </p:nvSpPr>
        <p:spPr/>
        <p:txBody>
          <a:bodyPr/>
          <a:lstStyle/>
          <a:p>
            <a:r>
              <a:rPr lang="en-US" dirty="0"/>
              <a:t>Math and Science Sequencing </a:t>
            </a:r>
          </a:p>
        </p:txBody>
      </p:sp>
      <p:pic>
        <p:nvPicPr>
          <p:cNvPr id="3" name="Picture 2">
            <a:extLst>
              <a:ext uri="{FF2B5EF4-FFF2-40B4-BE49-F238E27FC236}">
                <a16:creationId xmlns:a16="http://schemas.microsoft.com/office/drawing/2014/main" id="{13554E3C-E295-4511-A233-4E7E282B4EFB}"/>
              </a:ext>
            </a:extLst>
          </p:cNvPr>
          <p:cNvPicPr>
            <a:picLocks noChangeAspect="1"/>
          </p:cNvPicPr>
          <p:nvPr/>
        </p:nvPicPr>
        <p:blipFill rotWithShape="1">
          <a:blip r:embed="rId2"/>
          <a:srcRect r="931"/>
          <a:stretch/>
        </p:blipFill>
        <p:spPr>
          <a:xfrm>
            <a:off x="169366" y="1159692"/>
            <a:ext cx="8803718" cy="4065576"/>
          </a:xfrm>
          <a:prstGeom prst="rect">
            <a:avLst/>
          </a:prstGeom>
          <a:noFill/>
        </p:spPr>
      </p:pic>
      <p:sp>
        <p:nvSpPr>
          <p:cNvPr id="4" name="Title 1">
            <a:extLst>
              <a:ext uri="{FF2B5EF4-FFF2-40B4-BE49-F238E27FC236}">
                <a16:creationId xmlns:a16="http://schemas.microsoft.com/office/drawing/2014/main" id="{37AEBD4B-07E2-4594-93F9-F2BC3A886D69}"/>
              </a:ext>
            </a:extLst>
          </p:cNvPr>
          <p:cNvSpPr txBox="1">
            <a:spLocks/>
          </p:cNvSpPr>
          <p:nvPr/>
        </p:nvSpPr>
        <p:spPr bwMode="auto">
          <a:xfrm>
            <a:off x="2667000" y="2209800"/>
            <a:ext cx="72009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kern="1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panose="020B0604020202020204" pitchFamily="34" charset="0"/>
              </a:defRPr>
            </a:lvl2pPr>
            <a:lvl3pPr algn="l" rtl="0" eaLnBrk="1" fontAlgn="base" hangingPunct="1">
              <a:spcBef>
                <a:spcPct val="0"/>
              </a:spcBef>
              <a:spcAft>
                <a:spcPct val="0"/>
              </a:spcAft>
              <a:defRPr sz="3200">
                <a:solidFill>
                  <a:schemeClr val="bg1"/>
                </a:solidFill>
                <a:latin typeface="Arial" panose="020B0604020202020204" pitchFamily="34" charset="0"/>
              </a:defRPr>
            </a:lvl3pPr>
            <a:lvl4pPr algn="l" rtl="0" eaLnBrk="1" fontAlgn="base" hangingPunct="1">
              <a:spcBef>
                <a:spcPct val="0"/>
              </a:spcBef>
              <a:spcAft>
                <a:spcPct val="0"/>
              </a:spcAft>
              <a:defRPr sz="3200">
                <a:solidFill>
                  <a:schemeClr val="bg1"/>
                </a:solidFill>
                <a:latin typeface="Arial" panose="020B0604020202020204" pitchFamily="34" charset="0"/>
              </a:defRPr>
            </a:lvl4pPr>
            <a:lvl5pPr algn="l" rtl="0" eaLnBrk="1" fontAlgn="base" hangingPunct="1">
              <a:spcBef>
                <a:spcPct val="0"/>
              </a:spcBef>
              <a:spcAft>
                <a:spcPct val="0"/>
              </a:spcAft>
              <a:defRPr sz="3200">
                <a:solidFill>
                  <a:schemeClr val="bg1"/>
                </a:solidFill>
                <a:latin typeface="Arial" panose="020B0604020202020204" pitchFamily="34" charset="0"/>
              </a:defRPr>
            </a:lvl5pPr>
            <a:lvl6pPr marL="457200" algn="l" rtl="0" eaLnBrk="1" fontAlgn="base" hangingPunct="1">
              <a:spcBef>
                <a:spcPct val="0"/>
              </a:spcBef>
              <a:spcAft>
                <a:spcPct val="0"/>
              </a:spcAft>
              <a:defRPr sz="3200">
                <a:solidFill>
                  <a:schemeClr val="bg1"/>
                </a:solidFill>
                <a:latin typeface="Arial" panose="020B0604020202020204" pitchFamily="34" charset="0"/>
              </a:defRPr>
            </a:lvl6pPr>
            <a:lvl7pPr marL="914400" algn="l" rtl="0" eaLnBrk="1" fontAlgn="base" hangingPunct="1">
              <a:spcBef>
                <a:spcPct val="0"/>
              </a:spcBef>
              <a:spcAft>
                <a:spcPct val="0"/>
              </a:spcAft>
              <a:defRPr sz="3200">
                <a:solidFill>
                  <a:schemeClr val="bg1"/>
                </a:solidFill>
                <a:latin typeface="Arial" panose="020B0604020202020204" pitchFamily="34" charset="0"/>
              </a:defRPr>
            </a:lvl7pPr>
            <a:lvl8pPr marL="1371600" algn="l" rtl="0" eaLnBrk="1" fontAlgn="base" hangingPunct="1">
              <a:spcBef>
                <a:spcPct val="0"/>
              </a:spcBef>
              <a:spcAft>
                <a:spcPct val="0"/>
              </a:spcAft>
              <a:defRPr sz="3200">
                <a:solidFill>
                  <a:schemeClr val="bg1"/>
                </a:solidFill>
                <a:latin typeface="Arial" panose="020B0604020202020204" pitchFamily="34" charset="0"/>
              </a:defRPr>
            </a:lvl8pPr>
            <a:lvl9pPr marL="1828800" algn="l" rtl="0" eaLnBrk="1" fontAlgn="base" hangingPunct="1">
              <a:spcBef>
                <a:spcPct val="0"/>
              </a:spcBef>
              <a:spcAft>
                <a:spcPct val="0"/>
              </a:spcAft>
              <a:defRPr sz="3200">
                <a:solidFill>
                  <a:schemeClr val="bg1"/>
                </a:solidFill>
                <a:latin typeface="Arial" panose="020B0604020202020204" pitchFamily="34" charset="0"/>
              </a:defRPr>
            </a:lvl9pPr>
          </a:lstStyle>
          <a:p>
            <a:r>
              <a:rPr lang="en-US" sz="1200" dirty="0">
                <a:solidFill>
                  <a:srgbClr val="FF0000"/>
                </a:solidFill>
              </a:rPr>
              <a:t>* AP Pre-Cal beginning 2023-24</a:t>
            </a:r>
          </a:p>
        </p:txBody>
      </p:sp>
      <p:sp>
        <p:nvSpPr>
          <p:cNvPr id="5" name="Rectangle 4">
            <a:extLst>
              <a:ext uri="{FF2B5EF4-FFF2-40B4-BE49-F238E27FC236}">
                <a16:creationId xmlns:a16="http://schemas.microsoft.com/office/drawing/2014/main" id="{3DBDB031-8F4B-4DB8-BEDB-3CF1A78462B9}"/>
              </a:ext>
            </a:extLst>
          </p:cNvPr>
          <p:cNvSpPr/>
          <p:nvPr/>
        </p:nvSpPr>
        <p:spPr>
          <a:xfrm>
            <a:off x="3505200" y="1765981"/>
            <a:ext cx="338554" cy="369332"/>
          </a:xfrm>
          <a:prstGeom prst="rect">
            <a:avLst/>
          </a:prstGeom>
        </p:spPr>
        <p:txBody>
          <a:bodyPr wrap="none">
            <a:spAutoFit/>
          </a:bodyPr>
          <a:lstStyle/>
          <a:p>
            <a:r>
              <a:rPr lang="en-US" dirty="0">
                <a:solidFill>
                  <a:srgbClr val="FF0000"/>
                </a:solidFill>
              </a:rPr>
              <a:t>* </a:t>
            </a:r>
            <a:endParaRPr lang="en-US" dirty="0"/>
          </a:p>
        </p:txBody>
      </p:sp>
      <p:pic>
        <p:nvPicPr>
          <p:cNvPr id="6" name="Picture 5">
            <a:extLst>
              <a:ext uri="{FF2B5EF4-FFF2-40B4-BE49-F238E27FC236}">
                <a16:creationId xmlns:a16="http://schemas.microsoft.com/office/drawing/2014/main" id="{69E2CDA3-A175-4291-B11F-A2CC6ED09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852" y="5414885"/>
            <a:ext cx="1469894" cy="1443115"/>
          </a:xfrm>
          <a:prstGeom prst="rect">
            <a:avLst/>
          </a:prstGeom>
        </p:spPr>
      </p:pic>
    </p:spTree>
    <p:extLst>
      <p:ext uri="{BB962C8B-B14F-4D97-AF65-F5344CB8AC3E}">
        <p14:creationId xmlns:p14="http://schemas.microsoft.com/office/powerpoint/2010/main" val="99752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C91EA-7C87-4EF3-A735-F2127D1DF6CA}"/>
              </a:ext>
            </a:extLst>
          </p:cNvPr>
          <p:cNvSpPr>
            <a:spLocks noGrp="1"/>
          </p:cNvSpPr>
          <p:nvPr>
            <p:ph type="title"/>
          </p:nvPr>
        </p:nvSpPr>
        <p:spPr/>
        <p:txBody>
          <a:bodyPr/>
          <a:lstStyle/>
          <a:p>
            <a:r>
              <a:rPr lang="en-US" dirty="0"/>
              <a:t>Sample Student Schedules </a:t>
            </a:r>
          </a:p>
        </p:txBody>
      </p:sp>
      <p:pic>
        <p:nvPicPr>
          <p:cNvPr id="3" name="Picture 2">
            <a:extLst>
              <a:ext uri="{FF2B5EF4-FFF2-40B4-BE49-F238E27FC236}">
                <a16:creationId xmlns:a16="http://schemas.microsoft.com/office/drawing/2014/main" id="{01CE58CB-E7E6-46D4-925B-041773858C57}"/>
              </a:ext>
            </a:extLst>
          </p:cNvPr>
          <p:cNvPicPr>
            <a:picLocks noChangeAspect="1"/>
          </p:cNvPicPr>
          <p:nvPr/>
        </p:nvPicPr>
        <p:blipFill>
          <a:blip r:embed="rId2"/>
          <a:stretch>
            <a:fillRect/>
          </a:stretch>
        </p:blipFill>
        <p:spPr>
          <a:xfrm>
            <a:off x="263644" y="768988"/>
            <a:ext cx="6525967" cy="2431412"/>
          </a:xfrm>
          <a:prstGeom prst="rect">
            <a:avLst/>
          </a:prstGeom>
        </p:spPr>
      </p:pic>
      <p:pic>
        <p:nvPicPr>
          <p:cNvPr id="4" name="Picture 3">
            <a:extLst>
              <a:ext uri="{FF2B5EF4-FFF2-40B4-BE49-F238E27FC236}">
                <a16:creationId xmlns:a16="http://schemas.microsoft.com/office/drawing/2014/main" id="{C87BCA96-D0D1-4CF4-9CC9-1BD8A172F517}"/>
              </a:ext>
            </a:extLst>
          </p:cNvPr>
          <p:cNvPicPr>
            <a:picLocks noChangeAspect="1"/>
          </p:cNvPicPr>
          <p:nvPr/>
        </p:nvPicPr>
        <p:blipFill>
          <a:blip r:embed="rId3"/>
          <a:stretch>
            <a:fillRect/>
          </a:stretch>
        </p:blipFill>
        <p:spPr>
          <a:xfrm>
            <a:off x="263644" y="3220640"/>
            <a:ext cx="6525967" cy="2347119"/>
          </a:xfrm>
          <a:prstGeom prst="rect">
            <a:avLst/>
          </a:prstGeom>
        </p:spPr>
      </p:pic>
      <p:sp>
        <p:nvSpPr>
          <p:cNvPr id="5" name="Title 1">
            <a:extLst>
              <a:ext uri="{FF2B5EF4-FFF2-40B4-BE49-F238E27FC236}">
                <a16:creationId xmlns:a16="http://schemas.microsoft.com/office/drawing/2014/main" id="{7A8532AC-8493-412D-B46F-4F5962BD0E35}"/>
              </a:ext>
            </a:extLst>
          </p:cNvPr>
          <p:cNvSpPr txBox="1">
            <a:spLocks/>
          </p:cNvSpPr>
          <p:nvPr/>
        </p:nvSpPr>
        <p:spPr bwMode="auto">
          <a:xfrm>
            <a:off x="4267200" y="3681102"/>
            <a:ext cx="72009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kern="1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panose="020B0604020202020204" pitchFamily="34" charset="0"/>
              </a:defRPr>
            </a:lvl2pPr>
            <a:lvl3pPr algn="l" rtl="0" eaLnBrk="1" fontAlgn="base" hangingPunct="1">
              <a:spcBef>
                <a:spcPct val="0"/>
              </a:spcBef>
              <a:spcAft>
                <a:spcPct val="0"/>
              </a:spcAft>
              <a:defRPr sz="3200">
                <a:solidFill>
                  <a:schemeClr val="bg1"/>
                </a:solidFill>
                <a:latin typeface="Arial" panose="020B0604020202020204" pitchFamily="34" charset="0"/>
              </a:defRPr>
            </a:lvl3pPr>
            <a:lvl4pPr algn="l" rtl="0" eaLnBrk="1" fontAlgn="base" hangingPunct="1">
              <a:spcBef>
                <a:spcPct val="0"/>
              </a:spcBef>
              <a:spcAft>
                <a:spcPct val="0"/>
              </a:spcAft>
              <a:defRPr sz="3200">
                <a:solidFill>
                  <a:schemeClr val="bg1"/>
                </a:solidFill>
                <a:latin typeface="Arial" panose="020B0604020202020204" pitchFamily="34" charset="0"/>
              </a:defRPr>
            </a:lvl4pPr>
            <a:lvl5pPr algn="l" rtl="0" eaLnBrk="1" fontAlgn="base" hangingPunct="1">
              <a:spcBef>
                <a:spcPct val="0"/>
              </a:spcBef>
              <a:spcAft>
                <a:spcPct val="0"/>
              </a:spcAft>
              <a:defRPr sz="3200">
                <a:solidFill>
                  <a:schemeClr val="bg1"/>
                </a:solidFill>
                <a:latin typeface="Arial" panose="020B0604020202020204" pitchFamily="34" charset="0"/>
              </a:defRPr>
            </a:lvl5pPr>
            <a:lvl6pPr marL="457200" algn="l" rtl="0" eaLnBrk="1" fontAlgn="base" hangingPunct="1">
              <a:spcBef>
                <a:spcPct val="0"/>
              </a:spcBef>
              <a:spcAft>
                <a:spcPct val="0"/>
              </a:spcAft>
              <a:defRPr sz="3200">
                <a:solidFill>
                  <a:schemeClr val="bg1"/>
                </a:solidFill>
                <a:latin typeface="Arial" panose="020B0604020202020204" pitchFamily="34" charset="0"/>
              </a:defRPr>
            </a:lvl6pPr>
            <a:lvl7pPr marL="914400" algn="l" rtl="0" eaLnBrk="1" fontAlgn="base" hangingPunct="1">
              <a:spcBef>
                <a:spcPct val="0"/>
              </a:spcBef>
              <a:spcAft>
                <a:spcPct val="0"/>
              </a:spcAft>
              <a:defRPr sz="3200">
                <a:solidFill>
                  <a:schemeClr val="bg1"/>
                </a:solidFill>
                <a:latin typeface="Arial" panose="020B0604020202020204" pitchFamily="34" charset="0"/>
              </a:defRPr>
            </a:lvl7pPr>
            <a:lvl8pPr marL="1371600" algn="l" rtl="0" eaLnBrk="1" fontAlgn="base" hangingPunct="1">
              <a:spcBef>
                <a:spcPct val="0"/>
              </a:spcBef>
              <a:spcAft>
                <a:spcPct val="0"/>
              </a:spcAft>
              <a:defRPr sz="3200">
                <a:solidFill>
                  <a:schemeClr val="bg1"/>
                </a:solidFill>
                <a:latin typeface="Arial" panose="020B0604020202020204" pitchFamily="34" charset="0"/>
              </a:defRPr>
            </a:lvl8pPr>
            <a:lvl9pPr marL="1828800" algn="l" rtl="0" eaLnBrk="1" fontAlgn="base" hangingPunct="1">
              <a:spcBef>
                <a:spcPct val="0"/>
              </a:spcBef>
              <a:spcAft>
                <a:spcPct val="0"/>
              </a:spcAft>
              <a:defRPr sz="3200">
                <a:solidFill>
                  <a:schemeClr val="bg1"/>
                </a:solidFill>
                <a:latin typeface="Arial" panose="020B0604020202020204" pitchFamily="34" charset="0"/>
              </a:defRPr>
            </a:lvl9pPr>
          </a:lstStyle>
          <a:p>
            <a:r>
              <a:rPr lang="en-US" sz="1400" dirty="0">
                <a:solidFill>
                  <a:srgbClr val="FF0000"/>
                </a:solidFill>
              </a:rPr>
              <a:t>* AP Pre-Cal beginning 23-24</a:t>
            </a:r>
          </a:p>
        </p:txBody>
      </p:sp>
      <p:pic>
        <p:nvPicPr>
          <p:cNvPr id="7" name="Picture 6">
            <a:extLst>
              <a:ext uri="{FF2B5EF4-FFF2-40B4-BE49-F238E27FC236}">
                <a16:creationId xmlns:a16="http://schemas.microsoft.com/office/drawing/2014/main" id="{05BFACD9-B1F1-4297-8D98-05C960ED4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318" y="4876800"/>
            <a:ext cx="3082817" cy="1932617"/>
          </a:xfrm>
          <a:prstGeom prst="rect">
            <a:avLst/>
          </a:prstGeom>
        </p:spPr>
      </p:pic>
    </p:spTree>
    <p:extLst>
      <p:ext uri="{BB962C8B-B14F-4D97-AF65-F5344CB8AC3E}">
        <p14:creationId xmlns:p14="http://schemas.microsoft.com/office/powerpoint/2010/main" val="3826136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3B775-377F-46BC-B37F-3659BAB6A984}"/>
              </a:ext>
            </a:extLst>
          </p:cNvPr>
          <p:cNvSpPr>
            <a:spLocks noGrp="1"/>
          </p:cNvSpPr>
          <p:nvPr>
            <p:ph type="title"/>
          </p:nvPr>
        </p:nvSpPr>
        <p:spPr>
          <a:xfrm>
            <a:off x="76200" y="188912"/>
            <a:ext cx="8816975" cy="1182687"/>
          </a:xfrm>
        </p:spPr>
        <p:txBody>
          <a:bodyPr/>
          <a:lstStyle/>
          <a:p>
            <a:pPr algn="ctr"/>
            <a:r>
              <a:rPr lang="en-US" dirty="0">
                <a:latin typeface="Eagle" panose="02000603050000020004" pitchFamily="2" charset="0"/>
              </a:rPr>
              <a:t>Students wishing to apply for the </a:t>
            </a:r>
            <a:br>
              <a:rPr lang="en-US" dirty="0">
                <a:latin typeface="Eagle" panose="02000603050000020004" pitchFamily="2" charset="0"/>
              </a:rPr>
            </a:br>
            <a:r>
              <a:rPr lang="en-US" dirty="0">
                <a:latin typeface="Eagle" panose="02000603050000020004" pitchFamily="2" charset="0"/>
              </a:rPr>
              <a:t>IB Programme should: </a:t>
            </a:r>
            <a:br>
              <a:rPr lang="en-US" dirty="0">
                <a:latin typeface="Eagle" panose="02000603050000020004" pitchFamily="2" charset="0"/>
              </a:rPr>
            </a:br>
            <a:endParaRPr lang="en-US" dirty="0"/>
          </a:p>
        </p:txBody>
      </p:sp>
      <p:sp>
        <p:nvSpPr>
          <p:cNvPr id="3" name="Rectangle 2">
            <a:extLst>
              <a:ext uri="{FF2B5EF4-FFF2-40B4-BE49-F238E27FC236}">
                <a16:creationId xmlns:a16="http://schemas.microsoft.com/office/drawing/2014/main" id="{B71FE9C8-4AFB-4A36-9B4F-BE096061E450}"/>
              </a:ext>
            </a:extLst>
          </p:cNvPr>
          <p:cNvSpPr/>
          <p:nvPr/>
        </p:nvSpPr>
        <p:spPr>
          <a:xfrm>
            <a:off x="571499" y="990600"/>
            <a:ext cx="7826375" cy="3970318"/>
          </a:xfrm>
          <a:prstGeom prst="rect">
            <a:avLst/>
          </a:prstGeom>
          <a:ln>
            <a:solidFill>
              <a:schemeClr val="bg1"/>
            </a:solidFill>
          </a:ln>
        </p:spPr>
        <p:txBody>
          <a:bodyPr wrap="square">
            <a:spAutoFit/>
          </a:bodyPr>
          <a:lstStyle/>
          <a:p>
            <a:endParaRPr lang="en-US" dirty="0">
              <a:solidFill>
                <a:schemeClr val="bg1"/>
              </a:solidFill>
              <a:cs typeface="Arial" panose="020B0604020202020204" pitchFamily="34" charset="0"/>
            </a:endParaRPr>
          </a:p>
          <a:p>
            <a:pPr marL="342900" indent="-342900">
              <a:buFont typeface="Symbol" panose="05050102010706020507" pitchFamily="18" charset="2"/>
              <a:buChar char="·"/>
            </a:pPr>
            <a:r>
              <a:rPr lang="en-US" dirty="0">
                <a:solidFill>
                  <a:schemeClr val="bg1"/>
                </a:solidFill>
                <a:cs typeface="Arial" panose="020B0604020202020204" pitchFamily="34" charset="0"/>
              </a:rPr>
              <a:t>Successfully complete Algebra I or Math I prior to ninth grade </a:t>
            </a:r>
          </a:p>
          <a:p>
            <a:pPr marL="342900" indent="-342900">
              <a:buFont typeface="Symbol" panose="05050102010706020507" pitchFamily="18" charset="2"/>
              <a:buChar char="·"/>
            </a:pPr>
            <a:endParaRPr lang="en-US" dirty="0">
              <a:solidFill>
                <a:schemeClr val="bg1"/>
              </a:solidFill>
              <a:cs typeface="Arial" panose="020B0604020202020204" pitchFamily="34" charset="0"/>
            </a:endParaRPr>
          </a:p>
          <a:p>
            <a:pPr marL="342900" indent="-342900">
              <a:buFont typeface="Symbol" panose="05050102010706020507" pitchFamily="18" charset="2"/>
              <a:buChar char="·"/>
            </a:pPr>
            <a:r>
              <a:rPr lang="en-US" dirty="0">
                <a:solidFill>
                  <a:schemeClr val="bg1"/>
                </a:solidFill>
                <a:cs typeface="Arial" panose="020B0604020202020204" pitchFamily="34" charset="0"/>
              </a:rPr>
              <a:t>Score a level IV or V on all End of Grade/End of Course tests taken in middle school</a:t>
            </a:r>
          </a:p>
          <a:p>
            <a:pPr marL="342900" indent="-342900">
              <a:buFont typeface="Symbol" panose="05050102010706020507" pitchFamily="18" charset="2"/>
              <a:buChar char="·"/>
            </a:pPr>
            <a:endParaRPr lang="en-US" dirty="0">
              <a:solidFill>
                <a:schemeClr val="bg1"/>
              </a:solidFill>
              <a:cs typeface="Arial" panose="020B0604020202020204" pitchFamily="34" charset="0"/>
            </a:endParaRPr>
          </a:p>
          <a:p>
            <a:pPr marL="342900" indent="-342900">
              <a:buFont typeface="Symbol" panose="05050102010706020507" pitchFamily="18" charset="2"/>
              <a:buChar char="·"/>
            </a:pPr>
            <a:r>
              <a:rPr lang="en-US" dirty="0">
                <a:solidFill>
                  <a:schemeClr val="bg1"/>
                </a:solidFill>
                <a:cs typeface="Arial" panose="020B0604020202020204" pitchFamily="34" charset="0"/>
              </a:rPr>
              <a:t>Submit free responses which address the IB Learner Profile, Mission Statement, and personal interests</a:t>
            </a:r>
          </a:p>
          <a:p>
            <a:pPr marL="342900" indent="-342900">
              <a:buFont typeface="Symbol" panose="05050102010706020507" pitchFamily="18" charset="2"/>
              <a:buChar char="·"/>
            </a:pPr>
            <a:endParaRPr lang="en-US" dirty="0">
              <a:solidFill>
                <a:schemeClr val="bg1"/>
              </a:solidFill>
              <a:cs typeface="Arial" panose="020B0604020202020204" pitchFamily="34" charset="0"/>
            </a:endParaRPr>
          </a:p>
          <a:p>
            <a:pPr marL="342900" indent="-342900">
              <a:buFont typeface="Symbol" panose="05050102010706020507" pitchFamily="18" charset="2"/>
              <a:buChar char="·"/>
            </a:pPr>
            <a:r>
              <a:rPr lang="en-US" dirty="0">
                <a:solidFill>
                  <a:schemeClr val="bg1"/>
                </a:solidFill>
                <a:cs typeface="Arial" panose="020B0604020202020204" pitchFamily="34" charset="0"/>
              </a:rPr>
              <a:t>Provide two recommendations from teachers of a core subject</a:t>
            </a:r>
          </a:p>
          <a:p>
            <a:pPr marL="342900" indent="-342900">
              <a:buFont typeface="Symbol" panose="05050102010706020507" pitchFamily="18" charset="2"/>
              <a:buChar char="·"/>
            </a:pPr>
            <a:endParaRPr lang="en-US" dirty="0">
              <a:solidFill>
                <a:schemeClr val="bg1"/>
              </a:solidFill>
              <a:cs typeface="Arial" panose="020B0604020202020204" pitchFamily="34" charset="0"/>
            </a:endParaRPr>
          </a:p>
          <a:p>
            <a:pPr marL="342900" indent="-342900">
              <a:buFont typeface="Symbol" panose="05050102010706020507" pitchFamily="18" charset="2"/>
              <a:buChar char="·"/>
            </a:pPr>
            <a:r>
              <a:rPr lang="en-US" dirty="0">
                <a:solidFill>
                  <a:schemeClr val="bg1"/>
                </a:solidFill>
                <a:cs typeface="Arial" panose="020B0604020202020204" pitchFamily="34" charset="0"/>
              </a:rPr>
              <a:t>Maintain A’s and B’s in core courses; English/Language Arts, Mathematics, Science, and Social Studies</a:t>
            </a:r>
          </a:p>
          <a:p>
            <a:endParaRPr lang="en-US" dirty="0">
              <a:solidFill>
                <a:schemeClr val="bg1"/>
              </a:solidFill>
              <a:latin typeface="Garamond" panose="02020404030301010803" pitchFamily="18" charset="0"/>
            </a:endParaRPr>
          </a:p>
        </p:txBody>
      </p:sp>
      <p:pic>
        <p:nvPicPr>
          <p:cNvPr id="5" name="Picture 4">
            <a:extLst>
              <a:ext uri="{FF2B5EF4-FFF2-40B4-BE49-F238E27FC236}">
                <a16:creationId xmlns:a16="http://schemas.microsoft.com/office/drawing/2014/main" id="{0A8F5F03-5A23-4BD0-A6D5-84BF1A67F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4432984"/>
            <a:ext cx="3352800" cy="2236104"/>
          </a:xfrm>
          <a:prstGeom prst="rect">
            <a:avLst/>
          </a:prstGeom>
        </p:spPr>
      </p:pic>
    </p:spTree>
    <p:extLst>
      <p:ext uri="{BB962C8B-B14F-4D97-AF65-F5344CB8AC3E}">
        <p14:creationId xmlns:p14="http://schemas.microsoft.com/office/powerpoint/2010/main" val="591414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2604BC-0658-4185-A6B5-8235D635C8CD}"/>
              </a:ext>
            </a:extLst>
          </p:cNvPr>
          <p:cNvSpPr/>
          <p:nvPr/>
        </p:nvSpPr>
        <p:spPr>
          <a:xfrm>
            <a:off x="5980775" y="679436"/>
            <a:ext cx="3056964" cy="388619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solidFill>
                <a:schemeClr val="tx1">
                  <a:lumMod val="95000"/>
                  <a:lumOff val="5000"/>
                </a:schemeClr>
              </a:solidFill>
              <a:latin typeface="Algerian" panose="04020705040A02060702" pitchFamily="82" charset="0"/>
            </a:endParaRPr>
          </a:p>
          <a:p>
            <a:pPr algn="ctr"/>
            <a:endParaRPr lang="en-US" dirty="0">
              <a:solidFill>
                <a:schemeClr val="tx1">
                  <a:lumMod val="95000"/>
                  <a:lumOff val="5000"/>
                </a:schemeClr>
              </a:solidFill>
              <a:latin typeface="Algerian" panose="04020705040A02060702" pitchFamily="82" charset="0"/>
            </a:endParaRPr>
          </a:p>
          <a:p>
            <a:pPr algn="ctr"/>
            <a:endParaRPr lang="en-US" dirty="0">
              <a:solidFill>
                <a:schemeClr val="tx1">
                  <a:lumMod val="95000"/>
                  <a:lumOff val="5000"/>
                </a:schemeClr>
              </a:solidFill>
              <a:latin typeface="Algerian" panose="04020705040A02060702" pitchFamily="82" charset="0"/>
            </a:endParaRPr>
          </a:p>
          <a:p>
            <a:pPr algn="ctr"/>
            <a:endParaRPr lang="en-US" dirty="0">
              <a:solidFill>
                <a:schemeClr val="tx1">
                  <a:lumMod val="95000"/>
                  <a:lumOff val="5000"/>
                </a:schemeClr>
              </a:solidFill>
              <a:latin typeface="Algerian" panose="04020705040A02060702" pitchFamily="82" charset="0"/>
            </a:endParaRPr>
          </a:p>
          <a:p>
            <a:pPr algn="ctr"/>
            <a:endParaRPr lang="en-US" dirty="0">
              <a:solidFill>
                <a:schemeClr val="tx1">
                  <a:lumMod val="95000"/>
                  <a:lumOff val="5000"/>
                </a:schemeClr>
              </a:solidFill>
              <a:latin typeface="Algerian" panose="04020705040A02060702" pitchFamily="82" charset="0"/>
            </a:endParaRPr>
          </a:p>
          <a:p>
            <a:pPr algn="ctr"/>
            <a:endParaRPr lang="en-US" dirty="0">
              <a:solidFill>
                <a:schemeClr val="tx1">
                  <a:lumMod val="95000"/>
                  <a:lumOff val="5000"/>
                </a:schemeClr>
              </a:solidFill>
              <a:latin typeface="Algerian" panose="04020705040A02060702" pitchFamily="82" charset="0"/>
            </a:endParaRPr>
          </a:p>
          <a:p>
            <a:pPr algn="ctr"/>
            <a:endParaRPr lang="en-US" dirty="0">
              <a:solidFill>
                <a:schemeClr val="tx1">
                  <a:lumMod val="95000"/>
                  <a:lumOff val="5000"/>
                </a:schemeClr>
              </a:solidFill>
              <a:latin typeface="Algerian" panose="04020705040A02060702" pitchFamily="82" charset="0"/>
            </a:endParaRPr>
          </a:p>
          <a:p>
            <a:pPr algn="ctr"/>
            <a:endParaRPr lang="en-US" dirty="0">
              <a:solidFill>
                <a:schemeClr val="tx1">
                  <a:lumMod val="95000"/>
                  <a:lumOff val="5000"/>
                </a:schemeClr>
              </a:solidFill>
              <a:latin typeface="Algerian" panose="04020705040A02060702" pitchFamily="82" charset="0"/>
            </a:endParaRPr>
          </a:p>
          <a:p>
            <a:pPr algn="ctr"/>
            <a:r>
              <a:rPr lang="en-US" dirty="0">
                <a:solidFill>
                  <a:schemeClr val="tx1">
                    <a:lumMod val="95000"/>
                    <a:lumOff val="5000"/>
                  </a:schemeClr>
                </a:solidFill>
                <a:latin typeface="Algerian" panose="04020705040A02060702" pitchFamily="82" charset="0"/>
              </a:rPr>
              <a:t>Scan for link to Page IB Website </a:t>
            </a:r>
          </a:p>
        </p:txBody>
      </p:sp>
      <p:sp>
        <p:nvSpPr>
          <p:cNvPr id="2" name="Title 1">
            <a:extLst>
              <a:ext uri="{FF2B5EF4-FFF2-40B4-BE49-F238E27FC236}">
                <a16:creationId xmlns:a16="http://schemas.microsoft.com/office/drawing/2014/main" id="{5F20B648-7A4B-4FD3-A17C-27C1F63F5157}"/>
              </a:ext>
            </a:extLst>
          </p:cNvPr>
          <p:cNvSpPr>
            <a:spLocks noGrp="1"/>
          </p:cNvSpPr>
          <p:nvPr>
            <p:ph type="title"/>
          </p:nvPr>
        </p:nvSpPr>
        <p:spPr/>
        <p:txBody>
          <a:bodyPr/>
          <a:lstStyle/>
          <a:p>
            <a:r>
              <a:rPr lang="en-US" dirty="0"/>
              <a:t>Interested in joining us? Apply Today! </a:t>
            </a:r>
          </a:p>
        </p:txBody>
      </p:sp>
      <p:pic>
        <p:nvPicPr>
          <p:cNvPr id="5" name="Picture 4">
            <a:extLst>
              <a:ext uri="{FF2B5EF4-FFF2-40B4-BE49-F238E27FC236}">
                <a16:creationId xmlns:a16="http://schemas.microsoft.com/office/drawing/2014/main" id="{441FA5A3-C63F-417C-BF98-E9A25E885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14400"/>
            <a:ext cx="3056964" cy="236220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A049B15-09CE-4BDC-916E-47DACB1145C1}"/>
              </a:ext>
            </a:extLst>
          </p:cNvPr>
          <p:cNvPicPr>
            <a:picLocks noChangeAspect="1"/>
          </p:cNvPicPr>
          <p:nvPr/>
        </p:nvPicPr>
        <p:blipFill rotWithShape="1">
          <a:blip r:embed="rId3"/>
          <a:srcRect l="5859" r="4293"/>
          <a:stretch/>
        </p:blipFill>
        <p:spPr>
          <a:xfrm>
            <a:off x="6053086" y="779288"/>
            <a:ext cx="2895600" cy="26324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AutoShape 2">
            <a:extLst>
              <a:ext uri="{FF2B5EF4-FFF2-40B4-BE49-F238E27FC236}">
                <a16:creationId xmlns:a16="http://schemas.microsoft.com/office/drawing/2014/main" id="{A24E9CD2-E3D2-419E-820E-1018E321AA38}"/>
              </a:ext>
            </a:extLst>
          </p:cNvPr>
          <p:cNvSpPr/>
          <p:nvPr/>
        </p:nvSpPr>
        <p:spPr>
          <a:xfrm>
            <a:off x="84589" y="3508373"/>
            <a:ext cx="4952301" cy="3160713"/>
          </a:xfrm>
          <a:prstGeom prst="rect">
            <a:avLst/>
          </a:prstGeom>
          <a:solidFill>
            <a:srgbClr val="00A0B0"/>
          </a:solidFill>
        </p:spPr>
      </p:sp>
      <p:sp>
        <p:nvSpPr>
          <p:cNvPr id="11" name="TextBox 10">
            <a:extLst>
              <a:ext uri="{FF2B5EF4-FFF2-40B4-BE49-F238E27FC236}">
                <a16:creationId xmlns:a16="http://schemas.microsoft.com/office/drawing/2014/main" id="{6671A0B6-5C80-4343-AFC6-AC96C709F015}"/>
              </a:ext>
            </a:extLst>
          </p:cNvPr>
          <p:cNvSpPr txBox="1"/>
          <p:nvPr/>
        </p:nvSpPr>
        <p:spPr>
          <a:xfrm>
            <a:off x="106261" y="3718609"/>
            <a:ext cx="4936222" cy="2554545"/>
          </a:xfrm>
          <a:prstGeom prst="rect">
            <a:avLst/>
          </a:prstGeom>
          <a:noFill/>
        </p:spPr>
        <p:txBody>
          <a:bodyPr wrap="square" lIns="60960" tIns="30480" rIns="60960" bIns="30480" rtlCol="0" anchor="t">
            <a:spAutoFit/>
          </a:bodyPr>
          <a:lstStyle/>
          <a:p>
            <a:r>
              <a:rPr lang="en-US" dirty="0"/>
              <a:t>• For </a:t>
            </a:r>
            <a:r>
              <a:rPr lang="en-US" b="1" dirty="0"/>
              <a:t>technical assistance </a:t>
            </a:r>
            <a:r>
              <a:rPr lang="en-US" dirty="0"/>
              <a:t>with SchoolMint, contact support@schoolmint.com. </a:t>
            </a:r>
          </a:p>
          <a:p>
            <a:endParaRPr lang="en-US" dirty="0"/>
          </a:p>
          <a:p>
            <a:r>
              <a:rPr lang="en-US" dirty="0"/>
              <a:t>• For </a:t>
            </a:r>
            <a:r>
              <a:rPr lang="en-US" b="1" dirty="0"/>
              <a:t>SchoolMint or How to Apply</a:t>
            </a:r>
            <a:r>
              <a:rPr lang="en-US" dirty="0"/>
              <a:t>, contact the Student Assignment Office (336-370-8303). </a:t>
            </a:r>
          </a:p>
          <a:p>
            <a:endParaRPr lang="en-US" dirty="0"/>
          </a:p>
          <a:p>
            <a:r>
              <a:rPr lang="en-US" dirty="0"/>
              <a:t>• For </a:t>
            </a:r>
            <a:r>
              <a:rPr lang="en-US" b="1" dirty="0"/>
              <a:t>general questions </a:t>
            </a:r>
            <a:r>
              <a:rPr lang="en-US" dirty="0"/>
              <a:t>about the </a:t>
            </a:r>
            <a:r>
              <a:rPr lang="en-US" b="1" dirty="0"/>
              <a:t>Choice Programs</a:t>
            </a:r>
            <a:r>
              <a:rPr lang="en-US" dirty="0"/>
              <a:t>, contact the Choice Office (336-370-3293). </a:t>
            </a:r>
          </a:p>
        </p:txBody>
      </p:sp>
      <p:pic>
        <p:nvPicPr>
          <p:cNvPr id="12" name="Picture 11">
            <a:extLst>
              <a:ext uri="{FF2B5EF4-FFF2-40B4-BE49-F238E27FC236}">
                <a16:creationId xmlns:a16="http://schemas.microsoft.com/office/drawing/2014/main" id="{3684BA4C-6DCD-446A-83EF-4BC761499523}"/>
              </a:ext>
            </a:extLst>
          </p:cNvPr>
          <p:cNvPicPr>
            <a:picLocks noChangeAspect="1"/>
          </p:cNvPicPr>
          <p:nvPr/>
        </p:nvPicPr>
        <p:blipFill>
          <a:blip r:embed="rId4"/>
          <a:stretch>
            <a:fillRect/>
          </a:stretch>
        </p:blipFill>
        <p:spPr>
          <a:xfrm>
            <a:off x="5986368" y="4175113"/>
            <a:ext cx="3029037" cy="2493974"/>
          </a:xfrm>
          <a:prstGeom prst="rect">
            <a:avLst/>
          </a:prstGeom>
        </p:spPr>
      </p:pic>
      <p:pic>
        <p:nvPicPr>
          <p:cNvPr id="9" name="Picture 8">
            <a:extLst>
              <a:ext uri="{FF2B5EF4-FFF2-40B4-BE49-F238E27FC236}">
                <a16:creationId xmlns:a16="http://schemas.microsoft.com/office/drawing/2014/main" id="{320DF3C5-1B5F-4FD2-A3E8-10C18CA89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794" y="959446"/>
            <a:ext cx="2376433" cy="2333138"/>
          </a:xfrm>
          <a:prstGeom prst="rect">
            <a:avLst/>
          </a:prstGeom>
        </p:spPr>
      </p:pic>
    </p:spTree>
    <p:extLst>
      <p:ext uri="{BB962C8B-B14F-4D97-AF65-F5344CB8AC3E}">
        <p14:creationId xmlns:p14="http://schemas.microsoft.com/office/powerpoint/2010/main" val="617902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AF0F63-606E-4875-817B-137F95683B96}"/>
              </a:ext>
            </a:extLst>
          </p:cNvPr>
          <p:cNvSpPr txBox="1">
            <a:spLocks/>
          </p:cNvSpPr>
          <p:nvPr/>
        </p:nvSpPr>
        <p:spPr>
          <a:xfrm>
            <a:off x="143242" y="228600"/>
            <a:ext cx="8695957" cy="507491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chemeClr val="bg1"/>
                </a:solidFill>
                <a:effectLst>
                  <a:outerShdw blurRad="38100" dist="38100" dir="2700000" algn="tl">
                    <a:srgbClr val="000000">
                      <a:alpha val="43137"/>
                    </a:srgbClr>
                  </a:outerShdw>
                </a:effectLst>
                <a:latin typeface="Eagle" panose="02000603050000020004" pitchFamily="2" charset="0"/>
              </a:rPr>
              <a:t>Thank you for your time! </a:t>
            </a:r>
          </a:p>
          <a:p>
            <a:pPr algn="l"/>
            <a:r>
              <a:rPr lang="en-US" sz="4000" dirty="0">
                <a:solidFill>
                  <a:schemeClr val="bg1"/>
                </a:solidFill>
                <a:effectLst>
                  <a:outerShdw blurRad="38100" dist="38100" dir="2700000" algn="tl">
                    <a:srgbClr val="000000">
                      <a:alpha val="43137"/>
                    </a:srgbClr>
                  </a:outerShdw>
                </a:effectLst>
                <a:latin typeface="Eagle" panose="02000603050000020004" pitchFamily="2" charset="0"/>
              </a:rPr>
              <a:t>To Learn More, </a:t>
            </a:r>
          </a:p>
          <a:p>
            <a:pPr algn="l"/>
            <a:r>
              <a:rPr lang="en-US" sz="4000" dirty="0">
                <a:solidFill>
                  <a:schemeClr val="bg1"/>
                </a:solidFill>
                <a:effectLst>
                  <a:outerShdw blurRad="38100" dist="38100" dir="2700000" algn="tl">
                    <a:srgbClr val="000000">
                      <a:alpha val="43137"/>
                    </a:srgbClr>
                  </a:outerShdw>
                </a:effectLst>
                <a:latin typeface="Eagle" panose="02000603050000020004" pitchFamily="2" charset="0"/>
              </a:rPr>
              <a:t>Contact Us!</a:t>
            </a:r>
            <a:endParaRPr lang="en-US" sz="2000" dirty="0">
              <a:solidFill>
                <a:schemeClr val="bg1"/>
              </a:solidFill>
              <a:hlinkClick r:id="rId2">
                <a:extLst>
                  <a:ext uri="{A12FA001-AC4F-418D-AE19-62706E023703}">
                    <ahyp:hlinkClr xmlns:ahyp="http://schemas.microsoft.com/office/drawing/2018/hyperlinkcolor" val="tx"/>
                  </a:ext>
                </a:extLst>
              </a:hlinkClick>
            </a:endParaRPr>
          </a:p>
          <a:p>
            <a:pPr algn="l"/>
            <a:endParaRPr lang="en-US" sz="2000" dirty="0">
              <a:solidFill>
                <a:schemeClr val="bg1"/>
              </a:solidFill>
              <a:hlinkClick r:id="rId2">
                <a:extLst>
                  <a:ext uri="{A12FA001-AC4F-418D-AE19-62706E023703}">
                    <ahyp:hlinkClr xmlns:ahyp="http://schemas.microsoft.com/office/drawing/2018/hyperlinkcolor" val="tx"/>
                  </a:ext>
                </a:extLst>
              </a:hlinkClick>
            </a:endParaRPr>
          </a:p>
          <a:p>
            <a:pPr algn="l"/>
            <a:r>
              <a:rPr lang="en-US" sz="2800" dirty="0">
                <a:solidFill>
                  <a:schemeClr val="bg1"/>
                </a:solidFill>
                <a:hlinkClick r:id="rId2">
                  <a:extLst>
                    <a:ext uri="{A12FA001-AC4F-418D-AE19-62706E023703}">
                      <ahyp:hlinkClr xmlns:ahyp="http://schemas.microsoft.com/office/drawing/2018/hyperlinkcolor" val="tx"/>
                    </a:ext>
                  </a:extLst>
                </a:hlinkClick>
              </a:rPr>
              <a:t>Hacknee@gcsnc.com</a:t>
            </a:r>
            <a:r>
              <a:rPr lang="en-US" sz="2800" dirty="0">
                <a:solidFill>
                  <a:schemeClr val="bg1"/>
                </a:solidFill>
              </a:rPr>
              <a:t> </a:t>
            </a:r>
            <a:br>
              <a:rPr lang="en-US" sz="2800" dirty="0">
                <a:solidFill>
                  <a:schemeClr val="bg1"/>
                </a:solidFill>
              </a:rPr>
            </a:br>
            <a:r>
              <a:rPr lang="en-US" sz="2800" dirty="0">
                <a:solidFill>
                  <a:schemeClr val="bg1"/>
                </a:solidFill>
                <a:hlinkClick r:id="rId3">
                  <a:extLst>
                    <a:ext uri="{A12FA001-AC4F-418D-AE19-62706E023703}">
                      <ahyp:hlinkClr xmlns:ahyp="http://schemas.microsoft.com/office/drawing/2018/hyperlinkcolor" val="tx"/>
                    </a:ext>
                  </a:extLst>
                </a:hlinkClick>
              </a:rPr>
              <a:t>Nagleee@gcsnc.com</a:t>
            </a:r>
            <a:endParaRPr lang="en-US" sz="2800" dirty="0">
              <a:solidFill>
                <a:schemeClr val="bg1"/>
              </a:solidFill>
            </a:endParaRPr>
          </a:p>
          <a:p>
            <a:pPr algn="l"/>
            <a:r>
              <a:rPr lang="en-US" sz="2800" dirty="0">
                <a:solidFill>
                  <a:schemeClr val="bg1"/>
                </a:solidFill>
              </a:rPr>
              <a:t>336-370-8200</a:t>
            </a:r>
            <a:r>
              <a:rPr lang="en-US" sz="3200" dirty="0">
                <a:solidFill>
                  <a:schemeClr val="bg1"/>
                </a:solidFill>
                <a:effectLst>
                  <a:outerShdw blurRad="38100" dist="38100" dir="2700000" algn="tl">
                    <a:srgbClr val="000000">
                      <a:alpha val="43137"/>
                    </a:srgbClr>
                  </a:outerShdw>
                </a:effectLst>
                <a:latin typeface="Eagle" panose="02000603050000020004" pitchFamily="2" charset="0"/>
              </a:rPr>
              <a:t>                                                      </a:t>
            </a:r>
          </a:p>
          <a:p>
            <a:endParaRPr lang="en-US" sz="3600" dirty="0">
              <a:solidFill>
                <a:schemeClr val="bg1"/>
              </a:solidFill>
              <a:effectLst>
                <a:outerShdw blurRad="38100" dist="38100" dir="2700000" algn="tl">
                  <a:srgbClr val="000000">
                    <a:alpha val="43137"/>
                  </a:srgbClr>
                </a:outerShdw>
              </a:effectLst>
              <a:latin typeface="Eagle" panose="02000603050000020004" pitchFamily="2" charset="0"/>
            </a:endParaRPr>
          </a:p>
          <a:p>
            <a:pPr algn="l"/>
            <a:endParaRPr lang="en-US" sz="2667" dirty="0">
              <a:solidFill>
                <a:schemeClr val="bg1"/>
              </a:solidFill>
              <a:effectLst>
                <a:outerShdw blurRad="38100" dist="38100" dir="2700000" algn="tl">
                  <a:srgbClr val="000000">
                    <a:alpha val="43137"/>
                  </a:srgbClr>
                </a:outerShdw>
              </a:effectLst>
              <a:latin typeface="Eagle" panose="02000603050000020004" pitchFamily="2" charset="0"/>
            </a:endParaRPr>
          </a:p>
          <a:p>
            <a:pPr algn="r"/>
            <a:endParaRPr lang="en-US" sz="6400" dirty="0">
              <a:solidFill>
                <a:schemeClr val="bg1"/>
              </a:solidFill>
              <a:effectLst>
                <a:outerShdw blurRad="38100" dist="38100" dir="2700000" algn="tl">
                  <a:srgbClr val="000000">
                    <a:alpha val="43137"/>
                  </a:srgbClr>
                </a:outerShdw>
              </a:effectLst>
              <a:latin typeface="Eagle" panose="02000603050000020004" pitchFamily="2" charset="0"/>
            </a:endParaRPr>
          </a:p>
        </p:txBody>
      </p:sp>
      <p:pic>
        <p:nvPicPr>
          <p:cNvPr id="4" name="Picture 3">
            <a:extLst>
              <a:ext uri="{FF2B5EF4-FFF2-40B4-BE49-F238E27FC236}">
                <a16:creationId xmlns:a16="http://schemas.microsoft.com/office/drawing/2014/main" id="{C18F04F3-FC5D-45EF-8000-1ECF439D2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851" y="3326088"/>
            <a:ext cx="1712026" cy="1674317"/>
          </a:xfrm>
          <a:prstGeom prst="rect">
            <a:avLst/>
          </a:prstGeom>
        </p:spPr>
      </p:pic>
      <p:pic>
        <p:nvPicPr>
          <p:cNvPr id="5" name="Picture 9" descr="A person wearing a hat&#10;&#10;Description automatically generated">
            <a:extLst>
              <a:ext uri="{FF2B5EF4-FFF2-40B4-BE49-F238E27FC236}">
                <a16:creationId xmlns:a16="http://schemas.microsoft.com/office/drawing/2014/main" id="{40167174-AE70-4428-9945-D4B2F2C89C11}"/>
              </a:ext>
            </a:extLst>
          </p:cNvPr>
          <p:cNvPicPr>
            <a:picLocks noChangeAspect="1"/>
          </p:cNvPicPr>
          <p:nvPr/>
        </p:nvPicPr>
        <p:blipFill>
          <a:blip r:embed="rId5"/>
          <a:stretch>
            <a:fillRect/>
          </a:stretch>
        </p:blipFill>
        <p:spPr>
          <a:xfrm>
            <a:off x="3790203" y="1135373"/>
            <a:ext cx="1563007" cy="1692275"/>
          </a:xfrm>
          <a:prstGeom prst="rect">
            <a:avLst/>
          </a:prstGeom>
        </p:spPr>
      </p:pic>
      <p:sp>
        <p:nvSpPr>
          <p:cNvPr id="8" name="Rectangle 7">
            <a:extLst>
              <a:ext uri="{FF2B5EF4-FFF2-40B4-BE49-F238E27FC236}">
                <a16:creationId xmlns:a16="http://schemas.microsoft.com/office/drawing/2014/main" id="{EF310E89-80FD-4930-B91B-215897581DFF}"/>
              </a:ext>
            </a:extLst>
          </p:cNvPr>
          <p:cNvSpPr/>
          <p:nvPr/>
        </p:nvSpPr>
        <p:spPr>
          <a:xfrm>
            <a:off x="5867400" y="2133599"/>
            <a:ext cx="3290581" cy="11924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Bahnschrift SemiBold SemiConden" panose="020B0502040204020203" pitchFamily="34" charset="0"/>
            </a:endParaRPr>
          </a:p>
          <a:p>
            <a:pPr algn="ctr"/>
            <a:r>
              <a:rPr lang="en-US" sz="2800" dirty="0">
                <a:latin typeface="Bahnschrift SemiBold SemiConden" panose="020B0502040204020203" pitchFamily="34" charset="0"/>
              </a:rPr>
              <a:t>Please scan to sign in.</a:t>
            </a:r>
          </a:p>
        </p:txBody>
      </p:sp>
      <p:pic>
        <p:nvPicPr>
          <p:cNvPr id="7" name="Content Placeholder 3">
            <a:extLst>
              <a:ext uri="{FF2B5EF4-FFF2-40B4-BE49-F238E27FC236}">
                <a16:creationId xmlns:a16="http://schemas.microsoft.com/office/drawing/2014/main" id="{62BCF0E6-03C5-487B-AB96-E1B9DAEB44CD}"/>
              </a:ext>
            </a:extLst>
          </p:cNvPr>
          <p:cNvPicPr>
            <a:picLocks noChangeAspect="1"/>
          </p:cNvPicPr>
          <p:nvPr/>
        </p:nvPicPr>
        <p:blipFill rotWithShape="1">
          <a:blip r:embed="rId6">
            <a:extLst>
              <a:ext uri="{28A0092B-C50C-407E-A947-70E740481C1C}">
                <a14:useLocalDpi xmlns:a14="http://schemas.microsoft.com/office/drawing/2010/main" val="0"/>
              </a:ext>
            </a:extLst>
          </a:blip>
          <a:srcRect l="70485" t="59993" r="1649"/>
          <a:stretch/>
        </p:blipFill>
        <p:spPr>
          <a:xfrm>
            <a:off x="6263080" y="84448"/>
            <a:ext cx="2590800" cy="2743200"/>
          </a:xfrm>
          <a:prstGeom prst="rect">
            <a:avLst/>
          </a:prstGeom>
        </p:spPr>
      </p:pic>
      <p:pic>
        <p:nvPicPr>
          <p:cNvPr id="2" name="Picture 1">
            <a:extLst>
              <a:ext uri="{FF2B5EF4-FFF2-40B4-BE49-F238E27FC236}">
                <a16:creationId xmlns:a16="http://schemas.microsoft.com/office/drawing/2014/main" id="{95786B6D-08E8-4EFE-A4D6-4B684A371F5F}"/>
              </a:ext>
            </a:extLst>
          </p:cNvPr>
          <p:cNvPicPr>
            <a:picLocks noChangeAspect="1"/>
          </p:cNvPicPr>
          <p:nvPr/>
        </p:nvPicPr>
        <p:blipFill>
          <a:blip r:embed="rId7"/>
          <a:stretch>
            <a:fillRect/>
          </a:stretch>
        </p:blipFill>
        <p:spPr>
          <a:xfrm>
            <a:off x="-15380" y="5285465"/>
            <a:ext cx="9144000" cy="1572535"/>
          </a:xfrm>
          <a:prstGeom prst="rect">
            <a:avLst/>
          </a:prstGeom>
        </p:spPr>
      </p:pic>
    </p:spTree>
    <p:extLst>
      <p:ext uri="{BB962C8B-B14F-4D97-AF65-F5344CB8AC3E}">
        <p14:creationId xmlns:p14="http://schemas.microsoft.com/office/powerpoint/2010/main" val="480366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2FBA5-A68F-4E38-A33F-B2C18BFFB1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FDD3A17-3C9A-4C93-9B76-258116C90590}"/>
              </a:ext>
            </a:extLst>
          </p:cNvPr>
          <p:cNvSpPr>
            <a:spLocks noGrp="1"/>
          </p:cNvSpPr>
          <p:nvPr>
            <p:ph type="subTitle" idx="1"/>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0DA318-EF42-40E3-9A1C-2824E6417BFF}"/>
              </a:ext>
            </a:extLst>
          </p:cNvPr>
          <p:cNvPicPr>
            <a:picLocks noChangeAspect="1"/>
          </p:cNvPicPr>
          <p:nvPr/>
        </p:nvPicPr>
        <p:blipFill>
          <a:blip r:embed="rId2"/>
          <a:stretch>
            <a:fillRect/>
          </a:stretch>
        </p:blipFill>
        <p:spPr>
          <a:xfrm>
            <a:off x="5029200" y="2147558"/>
            <a:ext cx="3124200" cy="2074739"/>
          </a:xfrm>
          <a:prstGeom prst="rect">
            <a:avLst/>
          </a:prstGeom>
        </p:spPr>
      </p:pic>
      <p:sp>
        <p:nvSpPr>
          <p:cNvPr id="9" name="Rectangle 8">
            <a:extLst>
              <a:ext uri="{FF2B5EF4-FFF2-40B4-BE49-F238E27FC236}">
                <a16:creationId xmlns:a16="http://schemas.microsoft.com/office/drawing/2014/main" id="{D14A6739-8D88-4E4A-B0C2-8BADD120713B}"/>
              </a:ext>
            </a:extLst>
          </p:cNvPr>
          <p:cNvSpPr/>
          <p:nvPr/>
        </p:nvSpPr>
        <p:spPr>
          <a:xfrm>
            <a:off x="76200" y="4246066"/>
            <a:ext cx="4572000" cy="1692771"/>
          </a:xfrm>
          <a:prstGeom prst="rect">
            <a:avLst/>
          </a:prstGeom>
        </p:spPr>
        <p:txBody>
          <a:bodyPr>
            <a:spAutoFit/>
          </a:bodyPr>
          <a:lstStyle/>
          <a:p>
            <a:pPr algn="ctr"/>
            <a:r>
              <a:rPr lang="en-US" dirty="0">
                <a:solidFill>
                  <a:schemeClr val="bg1"/>
                </a:solidFill>
              </a:rPr>
              <a:t>Erik Naglee</a:t>
            </a:r>
          </a:p>
          <a:p>
            <a:pPr algn="ctr"/>
            <a:r>
              <a:rPr lang="en-US" dirty="0">
                <a:solidFill>
                  <a:schemeClr val="bg1"/>
                </a:solidFill>
              </a:rPr>
              <a:t>Principal, Page High School </a:t>
            </a:r>
          </a:p>
          <a:p>
            <a:pPr algn="ctr"/>
            <a:r>
              <a:rPr lang="en-US" sz="1600" dirty="0">
                <a:solidFill>
                  <a:schemeClr val="bg1"/>
                </a:solidFill>
                <a:cs typeface="Calibri"/>
              </a:rPr>
              <a:t>GCS Principal of the Year 2020-2021</a:t>
            </a:r>
            <a:endParaRPr lang="en-US" sz="1600" dirty="0">
              <a:solidFill>
                <a:schemeClr val="bg1"/>
              </a:solidFill>
            </a:endParaRPr>
          </a:p>
          <a:p>
            <a:pPr algn="ctr"/>
            <a:r>
              <a:rPr lang="en-US" sz="1600" dirty="0">
                <a:solidFill>
                  <a:schemeClr val="bg1"/>
                </a:solidFill>
                <a:cs typeface="Calibri"/>
              </a:rPr>
              <a:t>Piedmont Triad Principal of the Year 2020-2021</a:t>
            </a:r>
            <a:endParaRPr lang="en-US" sz="1600" dirty="0">
              <a:solidFill>
                <a:schemeClr val="bg1"/>
              </a:solidFill>
            </a:endParaRPr>
          </a:p>
          <a:p>
            <a:pPr algn="ctr"/>
            <a:r>
              <a:rPr lang="en-US" dirty="0">
                <a:solidFill>
                  <a:schemeClr val="bg1"/>
                </a:solidFill>
              </a:rPr>
              <a:t>336-370-8200</a:t>
            </a:r>
          </a:p>
          <a:p>
            <a:pPr algn="ctr"/>
            <a:r>
              <a:rPr lang="en-US" dirty="0">
                <a:solidFill>
                  <a:schemeClr val="bg1"/>
                </a:solidFill>
              </a:rPr>
              <a:t>nagleee@gcsnc.com</a:t>
            </a:r>
          </a:p>
        </p:txBody>
      </p:sp>
      <p:sp>
        <p:nvSpPr>
          <p:cNvPr id="10" name="Rectangle 9">
            <a:extLst>
              <a:ext uri="{FF2B5EF4-FFF2-40B4-BE49-F238E27FC236}">
                <a16:creationId xmlns:a16="http://schemas.microsoft.com/office/drawing/2014/main" id="{468A44A9-28D6-4CAF-AF0D-A87300A543AB}"/>
              </a:ext>
            </a:extLst>
          </p:cNvPr>
          <p:cNvSpPr/>
          <p:nvPr/>
        </p:nvSpPr>
        <p:spPr>
          <a:xfrm>
            <a:off x="4449337" y="4283117"/>
            <a:ext cx="4572000" cy="1200329"/>
          </a:xfrm>
          <a:prstGeom prst="rect">
            <a:avLst/>
          </a:prstGeom>
        </p:spPr>
        <p:txBody>
          <a:bodyPr>
            <a:spAutoFit/>
          </a:bodyPr>
          <a:lstStyle/>
          <a:p>
            <a:pPr algn="ctr"/>
            <a:r>
              <a:rPr lang="en-US" dirty="0">
                <a:solidFill>
                  <a:schemeClr val="bg1"/>
                </a:solidFill>
              </a:rPr>
              <a:t>Elizabeth Hackney</a:t>
            </a:r>
          </a:p>
          <a:p>
            <a:pPr algn="ctr"/>
            <a:r>
              <a:rPr lang="en-US" dirty="0">
                <a:solidFill>
                  <a:schemeClr val="bg1"/>
                </a:solidFill>
              </a:rPr>
              <a:t>AP/IB Coordinator, Page High School </a:t>
            </a:r>
          </a:p>
          <a:p>
            <a:pPr algn="ctr"/>
            <a:r>
              <a:rPr lang="en-US" dirty="0">
                <a:solidFill>
                  <a:schemeClr val="bg1"/>
                </a:solidFill>
              </a:rPr>
              <a:t>336-370-8200</a:t>
            </a:r>
          </a:p>
          <a:p>
            <a:pPr algn="ctr"/>
            <a:r>
              <a:rPr lang="en-US" dirty="0">
                <a:solidFill>
                  <a:schemeClr val="bg1"/>
                </a:solidFill>
              </a:rPr>
              <a:t>hacknee@gcsnc.com</a:t>
            </a:r>
          </a:p>
        </p:txBody>
      </p:sp>
      <p:pic>
        <p:nvPicPr>
          <p:cNvPr id="11" name="Picture 2" descr="Page High School (@pagehighpirates) | Twitter">
            <a:extLst>
              <a:ext uri="{FF2B5EF4-FFF2-40B4-BE49-F238E27FC236}">
                <a16:creationId xmlns:a16="http://schemas.microsoft.com/office/drawing/2014/main" id="{9B53BC00-C026-4968-B426-AFFFE586C8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257"/>
          <a:stretch/>
        </p:blipFill>
        <p:spPr bwMode="auto">
          <a:xfrm>
            <a:off x="76200" y="56202"/>
            <a:ext cx="4292600" cy="17259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5F541F7-9AB8-4749-829D-DF20ECA2602C}"/>
              </a:ext>
            </a:extLst>
          </p:cNvPr>
          <p:cNvPicPr>
            <a:picLocks noChangeAspect="1"/>
          </p:cNvPicPr>
          <p:nvPr/>
        </p:nvPicPr>
        <p:blipFill>
          <a:blip r:embed="rId4"/>
          <a:stretch>
            <a:fillRect/>
          </a:stretch>
        </p:blipFill>
        <p:spPr>
          <a:xfrm>
            <a:off x="4617131" y="446923"/>
            <a:ext cx="4450669" cy="1335201"/>
          </a:xfrm>
          <a:prstGeom prst="rect">
            <a:avLst/>
          </a:prstGeom>
        </p:spPr>
      </p:pic>
      <p:pic>
        <p:nvPicPr>
          <p:cNvPr id="13" name="Picture 12">
            <a:extLst>
              <a:ext uri="{FF2B5EF4-FFF2-40B4-BE49-F238E27FC236}">
                <a16:creationId xmlns:a16="http://schemas.microsoft.com/office/drawing/2014/main" id="{67BAFF24-1E2B-4A7A-A0E3-CEE0CC7A7D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2276" y="5334000"/>
            <a:ext cx="1451876" cy="14518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2">
            <a:extLst>
              <a:ext uri="{FF2B5EF4-FFF2-40B4-BE49-F238E27FC236}">
                <a16:creationId xmlns:a16="http://schemas.microsoft.com/office/drawing/2014/main" id="{3A4D59B1-3C1A-68BA-544F-A2DEA647BBAA}"/>
              </a:ext>
            </a:extLst>
          </p:cNvPr>
          <p:cNvPicPr>
            <a:picLocks noChangeAspect="1"/>
          </p:cNvPicPr>
          <p:nvPr/>
        </p:nvPicPr>
        <p:blipFill>
          <a:blip r:embed="rId6"/>
          <a:stretch>
            <a:fillRect/>
          </a:stretch>
        </p:blipFill>
        <p:spPr>
          <a:xfrm>
            <a:off x="1532237" y="1847335"/>
            <a:ext cx="1825270" cy="2430751"/>
          </a:xfrm>
          <a:prstGeom prst="rect">
            <a:avLst/>
          </a:prstGeom>
        </p:spPr>
      </p:pic>
    </p:spTree>
    <p:extLst>
      <p:ext uri="{BB962C8B-B14F-4D97-AF65-F5344CB8AC3E}">
        <p14:creationId xmlns:p14="http://schemas.microsoft.com/office/powerpoint/2010/main" val="3582785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922E6BDB-E2C9-487A-8501-20C785B35107}"/>
              </a:ext>
            </a:extLst>
          </p:cNvPr>
          <p:cNvSpPr>
            <a:spLocks noGrp="1" noChangeArrowheads="1"/>
          </p:cNvSpPr>
          <p:nvPr>
            <p:ph type="title"/>
          </p:nvPr>
        </p:nvSpPr>
        <p:spPr>
          <a:xfrm>
            <a:off x="2286000" y="-25866"/>
            <a:ext cx="7056438" cy="719138"/>
          </a:xfrm>
        </p:spPr>
        <p:txBody>
          <a:bodyPr/>
          <a:lstStyle/>
          <a:p>
            <a:r>
              <a:rPr lang="en-US" altLang="en-US" b="1" dirty="0">
                <a:solidFill>
                  <a:schemeClr val="tx1"/>
                </a:solidFill>
                <a:latin typeface="High Tower Text" panose="02040502050506030303" pitchFamily="18" charset="0"/>
              </a:rPr>
              <a:t>About Guilford County Schools </a:t>
            </a:r>
          </a:p>
        </p:txBody>
      </p:sp>
      <p:sp>
        <p:nvSpPr>
          <p:cNvPr id="277507" name="Rectangle 3">
            <a:extLst>
              <a:ext uri="{FF2B5EF4-FFF2-40B4-BE49-F238E27FC236}">
                <a16:creationId xmlns:a16="http://schemas.microsoft.com/office/drawing/2014/main" id="{CD9053A8-34F1-466C-ACEF-6861EF9D9E30}"/>
              </a:ext>
            </a:extLst>
          </p:cNvPr>
          <p:cNvSpPr>
            <a:spLocks noGrp="1" noChangeArrowheads="1"/>
          </p:cNvSpPr>
          <p:nvPr>
            <p:ph type="body" idx="1"/>
          </p:nvPr>
        </p:nvSpPr>
        <p:spPr>
          <a:xfrm>
            <a:off x="1752600" y="533400"/>
            <a:ext cx="7391399" cy="6207125"/>
          </a:xfrm>
        </p:spPr>
        <p:txBody>
          <a:bodyPr/>
          <a:lstStyle/>
          <a:p>
            <a:pPr>
              <a:buClr>
                <a:srgbClr val="FF0000"/>
              </a:buClr>
            </a:pPr>
            <a:r>
              <a:rPr lang="en-US" sz="1700" dirty="0">
                <a:solidFill>
                  <a:schemeClr val="tx2"/>
                </a:solidFill>
                <a:latin typeface="High Tower Text" panose="02040502050506030303" pitchFamily="18" charset="0"/>
              </a:rPr>
              <a:t>GCS is the third-largest district in North Carolina, serving nearly 72,000 students across 125 schools in urban, suburban and rural areas. Because we are a larger district, we are able to offer opportunities that smaller districts, charter and private schools just can't. We have 48 magnet and choice schools with 66 programs, from Science, Technology, Engineering and Math (STEM) to performing or visual arts, advanced academics, Spanish immersion, Montessori, health sciences or aviation.</a:t>
            </a:r>
          </a:p>
          <a:p>
            <a:pPr>
              <a:buClr>
                <a:srgbClr val="FF0000"/>
              </a:buClr>
            </a:pPr>
            <a:r>
              <a:rPr lang="en-US" sz="1700" dirty="0">
                <a:solidFill>
                  <a:schemeClr val="tx2"/>
                </a:solidFill>
                <a:latin typeface="High Tower Text" panose="02040502050506030303" pitchFamily="18" charset="0"/>
              </a:rPr>
              <a:t>We also offer 187 Career and Technical Education courses in 50 schools, including programs in culinary arts, business, nursing, computers, and automotive technology, among others.</a:t>
            </a:r>
          </a:p>
          <a:p>
            <a:pPr>
              <a:buClr>
                <a:srgbClr val="FF0000"/>
              </a:buClr>
            </a:pPr>
            <a:r>
              <a:rPr lang="en-US" sz="1700" dirty="0">
                <a:solidFill>
                  <a:schemeClr val="tx2"/>
                </a:solidFill>
                <a:latin typeface="High Tower Text" panose="02040502050506030303" pitchFamily="18" charset="0"/>
              </a:rPr>
              <a:t>High schools across GCS offer more than 30 Advanced Placement courses. These college-level classes prepare students for the higher-level courses they will take after graduating from high school and moving on to colleges and universities.</a:t>
            </a:r>
          </a:p>
          <a:p>
            <a:pPr>
              <a:buClr>
                <a:srgbClr val="FF0000"/>
              </a:buClr>
            </a:pPr>
            <a:r>
              <a:rPr lang="en-US" sz="1700" dirty="0">
                <a:solidFill>
                  <a:schemeClr val="tx2"/>
                </a:solidFill>
                <a:latin typeface="High Tower Text" panose="02040502050506030303" pitchFamily="18" charset="0"/>
              </a:rPr>
              <a:t>GCS also offers the prestigious International Baccalaureate program at four high schools - and it's open to all students who qualify. Only a small number of districts in North Carolina are authorized by the International Baccalaureate Organization to offer the Diploma Programme, and GCS has been a part of it since 1996.</a:t>
            </a:r>
          </a:p>
          <a:p>
            <a:pPr>
              <a:buClr>
                <a:srgbClr val="FF0000"/>
              </a:buClr>
            </a:pPr>
            <a:r>
              <a:rPr lang="en-US" sz="1700" dirty="0">
                <a:solidFill>
                  <a:schemeClr val="tx2"/>
                </a:solidFill>
                <a:latin typeface="High Tower Text" panose="02040502050506030303" pitchFamily="18" charset="0"/>
              </a:rPr>
              <a:t>Nine early and middle colleges allow students to earn up to two years of college credit while attending high school - and it's free.</a:t>
            </a:r>
          </a:p>
          <a:p>
            <a:pPr>
              <a:buClr>
                <a:srgbClr val="FF0000"/>
              </a:buClr>
            </a:pPr>
            <a:r>
              <a:rPr lang="en-US" sz="1700" dirty="0">
                <a:solidFill>
                  <a:schemeClr val="tx2"/>
                </a:solidFill>
                <a:latin typeface="High Tower Text" panose="02040502050506030303" pitchFamily="18" charset="0"/>
              </a:rPr>
              <a:t>Personalizing learning is what we are all about, and we are committed to personalizing learning for each of our students. </a:t>
            </a:r>
            <a:endParaRPr lang="en-US" altLang="en-US" sz="1700" dirty="0">
              <a:solidFill>
                <a:schemeClr val="tx2"/>
              </a:solidFill>
              <a:latin typeface="High Tower Text" panose="02040502050506030303" pitchFamily="18" charset="0"/>
            </a:endParaRPr>
          </a:p>
        </p:txBody>
      </p:sp>
      <p:pic>
        <p:nvPicPr>
          <p:cNvPr id="4" name="Picture 3">
            <a:extLst>
              <a:ext uri="{FF2B5EF4-FFF2-40B4-BE49-F238E27FC236}">
                <a16:creationId xmlns:a16="http://schemas.microsoft.com/office/drawing/2014/main" id="{EBE24D43-0BE6-40A3-AEC3-FB3193ADF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9200"/>
            <a:ext cx="1660003" cy="16297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59615C4-A812-4C57-92A1-21D83392B8D2}"/>
              </a:ext>
            </a:extLst>
          </p:cNvPr>
          <p:cNvSpPr>
            <a:spLocks noGrp="1" noChangeArrowheads="1"/>
          </p:cNvSpPr>
          <p:nvPr>
            <p:ph type="title"/>
          </p:nvPr>
        </p:nvSpPr>
        <p:spPr>
          <a:xfrm rot="16200000">
            <a:off x="-2743994" y="2286794"/>
            <a:ext cx="6289675" cy="649287"/>
          </a:xfrm>
        </p:spPr>
        <p:txBody>
          <a:bodyPr/>
          <a:lstStyle/>
          <a:p>
            <a:r>
              <a:rPr lang="en-US" altLang="en-US" sz="3600" b="1" dirty="0">
                <a:latin typeface="Tahoma" panose="020B0604030504040204" pitchFamily="34" charset="0"/>
              </a:rPr>
              <a:t>About Page High School</a:t>
            </a:r>
            <a:endParaRPr lang="uk-UA" altLang="en-US" sz="3600" b="1" dirty="0">
              <a:latin typeface="Tahoma" panose="020B0604030504040204" pitchFamily="34" charset="0"/>
            </a:endParaRPr>
          </a:p>
        </p:txBody>
      </p:sp>
      <p:sp>
        <p:nvSpPr>
          <p:cNvPr id="36867" name="Rectangle 3">
            <a:extLst>
              <a:ext uri="{FF2B5EF4-FFF2-40B4-BE49-F238E27FC236}">
                <a16:creationId xmlns:a16="http://schemas.microsoft.com/office/drawing/2014/main" id="{05BFCAD6-F517-4B8A-BE6D-C40AB2D06F11}"/>
              </a:ext>
            </a:extLst>
          </p:cNvPr>
          <p:cNvSpPr>
            <a:spLocks noGrp="1" noChangeArrowheads="1"/>
          </p:cNvSpPr>
          <p:nvPr>
            <p:ph type="body" idx="1"/>
          </p:nvPr>
        </p:nvSpPr>
        <p:spPr>
          <a:xfrm>
            <a:off x="725488" y="152400"/>
            <a:ext cx="8418512" cy="5046663"/>
          </a:xfrm>
        </p:spPr>
        <p:txBody>
          <a:bodyPr/>
          <a:lstStyle/>
          <a:p>
            <a:r>
              <a:rPr lang="en-US" sz="1500" dirty="0">
                <a:latin typeface="Verdana" panose="020B0604030504040204" pitchFamily="34" charset="0"/>
                <a:ea typeface="Verdana" panose="020B0604030504040204" pitchFamily="34" charset="0"/>
              </a:rPr>
              <a:t>Walter Hines Page High School opened its doors in 1958 and is a very large, urban, and diverse high school with an excellent academic, athletic, and artistic reputation. Classes operate on a traditional schedule and the school focuses on providing equitable opportunities for all students to achieve success in high school and in their future career. Page’s students are known for their great school spirit and their desire to make a difference in their community. </a:t>
            </a:r>
          </a:p>
          <a:p>
            <a:endParaRPr lang="en-US" sz="1500" dirty="0">
              <a:latin typeface="Verdana" panose="020B0604030504040204" pitchFamily="34" charset="0"/>
              <a:ea typeface="Verdana" panose="020B0604030504040204" pitchFamily="34" charset="0"/>
            </a:endParaRPr>
          </a:p>
          <a:p>
            <a:pPr marL="0" indent="0">
              <a:buNone/>
            </a:pPr>
            <a:r>
              <a:rPr lang="en-US" sz="1500" dirty="0">
                <a:latin typeface="Verdana" panose="020B0604030504040204" pitchFamily="34" charset="0"/>
                <a:ea typeface="Verdana" panose="020B0604030504040204" pitchFamily="34" charset="0"/>
              </a:rPr>
              <a:t>WHAT WE OFFER </a:t>
            </a:r>
          </a:p>
          <a:p>
            <a:r>
              <a:rPr lang="en-US" sz="1500" dirty="0">
                <a:latin typeface="Verdana" panose="020B0604030504040204" pitchFamily="34" charset="0"/>
                <a:ea typeface="Verdana" panose="020B0604030504040204" pitchFamily="34" charset="0"/>
              </a:rPr>
              <a:t>Various CTE electives in Business, Nursing, Electrical Trades, Digital Media, and more </a:t>
            </a:r>
          </a:p>
          <a:p>
            <a:r>
              <a:rPr lang="en-US" sz="1500" dirty="0">
                <a:latin typeface="Verdana" panose="020B0604030504040204" pitchFamily="34" charset="0"/>
                <a:ea typeface="Verdana" panose="020B0604030504040204" pitchFamily="34" charset="0"/>
              </a:rPr>
              <a:t>Many art electives (band, chorus, orchestra, theater, arts) </a:t>
            </a:r>
          </a:p>
          <a:p>
            <a:r>
              <a:rPr lang="en-US" sz="1500" dirty="0">
                <a:latin typeface="Verdana" panose="020B0604030504040204" pitchFamily="34" charset="0"/>
                <a:ea typeface="Verdana" panose="020B0604030504040204" pitchFamily="34" charset="0"/>
              </a:rPr>
              <a:t>Honors, AP and IB courses </a:t>
            </a:r>
          </a:p>
          <a:p>
            <a:r>
              <a:rPr lang="en-US" sz="1500" dirty="0">
                <a:latin typeface="Verdana" panose="020B0604030504040204" pitchFamily="34" charset="0"/>
                <a:ea typeface="Verdana" panose="020B0604030504040204" pitchFamily="34" charset="0"/>
              </a:rPr>
              <a:t>NJROTC </a:t>
            </a:r>
          </a:p>
          <a:p>
            <a:endParaRPr lang="en-US" sz="1500" dirty="0">
              <a:latin typeface="Verdana" panose="020B0604030504040204" pitchFamily="34" charset="0"/>
              <a:ea typeface="Verdana" panose="020B0604030504040204" pitchFamily="34" charset="0"/>
            </a:endParaRPr>
          </a:p>
          <a:p>
            <a:pPr marL="0" indent="0">
              <a:buNone/>
            </a:pPr>
            <a:r>
              <a:rPr lang="en-US" sz="1500" dirty="0">
                <a:latin typeface="Verdana" panose="020B0604030504040204" pitchFamily="34" charset="0"/>
                <a:ea typeface="Verdana" panose="020B0604030504040204" pitchFamily="34" charset="0"/>
              </a:rPr>
              <a:t>POINTS OF PRIDE </a:t>
            </a:r>
          </a:p>
          <a:p>
            <a:r>
              <a:rPr lang="en-US" sz="1500" dirty="0">
                <a:latin typeface="Verdana" panose="020B0604030504040204" pitchFamily="34" charset="0"/>
                <a:ea typeface="Verdana" panose="020B0604030504040204" pitchFamily="34" charset="0"/>
              </a:rPr>
              <a:t>We are a very diverse campus</a:t>
            </a:r>
          </a:p>
          <a:p>
            <a:r>
              <a:rPr lang="en-US" sz="1500" dirty="0">
                <a:latin typeface="Verdana" panose="020B0604030504040204" pitchFamily="34" charset="0"/>
                <a:ea typeface="Verdana" panose="020B0604030504040204" pitchFamily="34" charset="0"/>
              </a:rPr>
              <a:t>91.3% Graduation Rate for 2021-2022</a:t>
            </a:r>
          </a:p>
          <a:p>
            <a:r>
              <a:rPr lang="en-US" sz="1500" dirty="0">
                <a:latin typeface="Verdana" panose="020B0604030504040204" pitchFamily="34" charset="0"/>
                <a:ea typeface="Verdana" panose="020B0604030504040204" pitchFamily="34" charset="0"/>
              </a:rPr>
              <a:t>Our senior classes document over 24,000 hours of service </a:t>
            </a:r>
          </a:p>
          <a:p>
            <a:r>
              <a:rPr lang="en-US" sz="1500" dirty="0">
                <a:latin typeface="Verdana" panose="020B0604030504040204" pitchFamily="34" charset="0"/>
                <a:ea typeface="Verdana" panose="020B0604030504040204" pitchFamily="34" charset="0"/>
              </a:rPr>
              <a:t>Last year’s seniors received over $17 million in grants and scholarships </a:t>
            </a:r>
          </a:p>
          <a:p>
            <a:r>
              <a:rPr lang="en-US" sz="1500" dirty="0">
                <a:latin typeface="Verdana" panose="020B0604030504040204" pitchFamily="34" charset="0"/>
                <a:ea typeface="Verdana" panose="020B0604030504040204" pitchFamily="34" charset="0"/>
              </a:rPr>
              <a:t>Many of our athletic teams often go to championship rounds, playoffs, and win conferences  Band and orchestra students are often invited to participate in all-county and all-regional activities</a:t>
            </a:r>
          </a:p>
          <a:p>
            <a:r>
              <a:rPr lang="en-US" sz="1500" dirty="0">
                <a:latin typeface="Verdana" panose="020B0604030504040204" pitchFamily="34" charset="0"/>
                <a:ea typeface="Verdana" panose="020B0604030504040204" pitchFamily="34" charset="0"/>
              </a:rPr>
              <a:t>Students go to colleges across the country, from community college, to Service Academies, to Ivy League schools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AB8A44B5-B48E-4B0E-BAB0-D75DF9EAB1BC}"/>
              </a:ext>
            </a:extLst>
          </p:cNvPr>
          <p:cNvPicPr>
            <a:picLocks noGrp="1" noChangeAspect="1"/>
          </p:cNvPicPr>
          <p:nvPr>
            <p:ph idx="1"/>
          </p:nvPr>
        </p:nvPicPr>
        <p:blipFill rotWithShape="1">
          <a:blip r:embed="rId2"/>
          <a:srcRect t="18"/>
          <a:stretch/>
        </p:blipFill>
        <p:spPr>
          <a:xfrm>
            <a:off x="-1123" y="1282"/>
            <a:ext cx="9143980" cy="6856718"/>
          </a:xfrm>
          <a:prstGeom prst="rect">
            <a:avLst/>
          </a:prstGeom>
        </p:spPr>
      </p:pic>
    </p:spTree>
    <p:extLst>
      <p:ext uri="{BB962C8B-B14F-4D97-AF65-F5344CB8AC3E}">
        <p14:creationId xmlns:p14="http://schemas.microsoft.com/office/powerpoint/2010/main" val="332328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F13D9BA9-C24F-4328-97D5-BC90AA616822}"/>
              </a:ext>
            </a:extLst>
          </p:cNvPr>
          <p:cNvPicPr>
            <a:picLocks noGrp="1" noChangeAspect="1"/>
          </p:cNvPicPr>
          <p:nvPr>
            <p:ph idx="1"/>
          </p:nvPr>
        </p:nvPicPr>
        <p:blipFill rotWithShape="1">
          <a:blip r:embed="rId2"/>
          <a:srcRect r="1317" b="2"/>
          <a:stretch/>
        </p:blipFill>
        <p:spPr bwMode="auto">
          <a:xfrm>
            <a:off x="20" y="1282"/>
            <a:ext cx="9143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367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EA45217F-DCC8-4F15-B786-F9ACCFCACFFD}"/>
              </a:ext>
            </a:extLst>
          </p:cNvPr>
          <p:cNvPicPr>
            <a:picLocks noGrp="1" noChangeAspect="1"/>
          </p:cNvPicPr>
          <p:nvPr>
            <p:ph idx="1"/>
          </p:nvPr>
        </p:nvPicPr>
        <p:blipFill rotWithShape="1">
          <a:blip r:embed="rId2"/>
          <a:srcRect l="315" r="-1" b="-1"/>
          <a:stretch/>
        </p:blipFill>
        <p:spPr>
          <a:xfrm>
            <a:off x="-1123" y="1282"/>
            <a:ext cx="9143980" cy="6856718"/>
          </a:xfrm>
          <a:prstGeom prst="rect">
            <a:avLst/>
          </a:prstGeom>
        </p:spPr>
      </p:pic>
    </p:spTree>
    <p:extLst>
      <p:ext uri="{BB962C8B-B14F-4D97-AF65-F5344CB8AC3E}">
        <p14:creationId xmlns:p14="http://schemas.microsoft.com/office/powerpoint/2010/main" val="4231813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A748-F487-4B27-960D-42A9A6A59E5A}"/>
              </a:ext>
            </a:extLst>
          </p:cNvPr>
          <p:cNvSpPr>
            <a:spLocks noGrp="1"/>
          </p:cNvSpPr>
          <p:nvPr>
            <p:ph type="title"/>
          </p:nvPr>
        </p:nvSpPr>
        <p:spPr>
          <a:xfrm>
            <a:off x="457200" y="188913"/>
            <a:ext cx="8435975" cy="508000"/>
          </a:xfrm>
        </p:spPr>
        <p:txBody>
          <a:bodyPr/>
          <a:lstStyle/>
          <a:p>
            <a:r>
              <a:rPr lang="en-US" dirty="0">
                <a:solidFill>
                  <a:srgbClr val="FFFFFF"/>
                </a:solidFill>
              </a:rPr>
              <a:t>What Admissions’ Officers Think about IB</a:t>
            </a:r>
            <a:endParaRPr lang="en-US" dirty="0"/>
          </a:p>
        </p:txBody>
      </p:sp>
      <p:sp>
        <p:nvSpPr>
          <p:cNvPr id="3" name="Content Placeholder 2">
            <a:extLst>
              <a:ext uri="{FF2B5EF4-FFF2-40B4-BE49-F238E27FC236}">
                <a16:creationId xmlns:a16="http://schemas.microsoft.com/office/drawing/2014/main" id="{9B4DA69A-D32E-4803-A75D-33017EF37F11}"/>
              </a:ext>
            </a:extLst>
          </p:cNvPr>
          <p:cNvSpPr>
            <a:spLocks noGrp="1"/>
          </p:cNvSpPr>
          <p:nvPr>
            <p:ph idx="1"/>
          </p:nvPr>
        </p:nvSpPr>
        <p:spPr>
          <a:xfrm>
            <a:off x="457200" y="765175"/>
            <a:ext cx="8074025" cy="5327650"/>
          </a:xfrm>
        </p:spPr>
        <p:txBody>
          <a:bodyPr/>
          <a:lstStyle/>
          <a:p>
            <a:pPr marL="0" indent="0">
              <a:buNone/>
            </a:pPr>
            <a:endParaRPr lang="en-US" sz="2000" dirty="0"/>
          </a:p>
          <a:p>
            <a:pPr marL="0" indent="0">
              <a:buNone/>
            </a:pPr>
            <a:r>
              <a:rPr lang="en-US" sz="2000" b="1" i="1" dirty="0"/>
              <a:t>“IB is well known to us for its excellent preparations. Success in an IB program correlates well with success at Harvard.  We are always pleased to see the credentials of the IB Diploma Programme on the transcript.”</a:t>
            </a:r>
            <a:br>
              <a:rPr lang="en-US" sz="2000" dirty="0"/>
            </a:br>
            <a:r>
              <a:rPr lang="en-US" sz="2000" dirty="0"/>
              <a:t>			</a:t>
            </a:r>
            <a:r>
              <a:rPr lang="en-US" sz="2000" b="1" i="1" dirty="0" err="1"/>
              <a:t>Marlyn</a:t>
            </a:r>
            <a:r>
              <a:rPr lang="en-US" sz="2000" b="1" i="1" dirty="0"/>
              <a:t> McGrath Lewis</a:t>
            </a:r>
            <a:br>
              <a:rPr lang="en-US" sz="2000" b="1" i="1" dirty="0"/>
            </a:br>
            <a:r>
              <a:rPr lang="en-US" sz="2000" b="1" i="1" dirty="0"/>
              <a:t>			</a:t>
            </a:r>
            <a:r>
              <a:rPr lang="en-US" sz="2000" i="1" dirty="0"/>
              <a:t>Director of Undergraduate Admission</a:t>
            </a:r>
            <a:br>
              <a:rPr lang="en-US" sz="2000" i="1" dirty="0"/>
            </a:br>
            <a:r>
              <a:rPr lang="en-US" sz="2000" i="1" dirty="0"/>
              <a:t>			Harvard University</a:t>
            </a:r>
            <a:br>
              <a:rPr lang="en-US" sz="2000" dirty="0"/>
            </a:br>
            <a:br>
              <a:rPr lang="en-US" sz="2000" dirty="0"/>
            </a:br>
            <a:endParaRPr lang="en-US" sz="2000" b="1" i="1" dirty="0"/>
          </a:p>
          <a:p>
            <a:pPr marL="0" indent="0">
              <a:buNone/>
            </a:pPr>
            <a:r>
              <a:rPr lang="en-US" sz="2000" b="1" i="1" dirty="0"/>
              <a:t>“One of the advantages of the IB curriculum is its structure and quality.  It is a coordinated program, well established, well known and well respected.  We know the quality of IB courses, and we think the IB curriculum is terrific.”</a:t>
            </a:r>
            <a:br>
              <a:rPr lang="en-US" sz="2000" dirty="0"/>
            </a:br>
            <a:r>
              <a:rPr lang="en-US" sz="2000" dirty="0"/>
              <a:t>				</a:t>
            </a:r>
            <a:r>
              <a:rPr lang="en-US" sz="2000" b="1" i="1" dirty="0"/>
              <a:t>Christoph Gutting</a:t>
            </a:r>
            <a:br>
              <a:rPr lang="en-US" sz="2000" i="1" dirty="0"/>
            </a:br>
            <a:r>
              <a:rPr lang="en-US" sz="2000" i="1" dirty="0"/>
              <a:t>				Director of Undergraduate Admission</a:t>
            </a:r>
            <a:br>
              <a:rPr lang="en-US" sz="2000" i="1" dirty="0"/>
            </a:br>
            <a:r>
              <a:rPr lang="en-US" sz="2000" i="1" dirty="0"/>
              <a:t>				Duke University</a:t>
            </a:r>
            <a:br>
              <a:rPr lang="en-US" sz="2000" dirty="0"/>
            </a:br>
            <a:br>
              <a:rPr lang="en-US" sz="2000" dirty="0"/>
            </a:b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664880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3AF778-57E2-467C-809C-FCD5511EA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24" y="4134705"/>
            <a:ext cx="2213850" cy="2173517"/>
          </a:xfrm>
          <a:prstGeom prst="rect">
            <a:avLst/>
          </a:prstGeom>
        </p:spPr>
      </p:pic>
      <p:sp>
        <p:nvSpPr>
          <p:cNvPr id="2" name="Title 1">
            <a:extLst>
              <a:ext uri="{FF2B5EF4-FFF2-40B4-BE49-F238E27FC236}">
                <a16:creationId xmlns:a16="http://schemas.microsoft.com/office/drawing/2014/main" id="{DB280783-54B8-4FDF-B7D8-2947D7EA4A6C}"/>
              </a:ext>
            </a:extLst>
          </p:cNvPr>
          <p:cNvSpPr>
            <a:spLocks noGrp="1"/>
          </p:cNvSpPr>
          <p:nvPr>
            <p:ph type="title"/>
          </p:nvPr>
        </p:nvSpPr>
        <p:spPr>
          <a:xfrm>
            <a:off x="3084748" y="5798399"/>
            <a:ext cx="5986411" cy="1645920"/>
          </a:xfrm>
        </p:spPr>
        <p:txBody>
          <a:bodyPr vert="horz" lIns="91440" tIns="45720" rIns="91440" bIns="45720" rtlCol="0" anchor="ctr">
            <a:normAutofit/>
          </a:bodyPr>
          <a:lstStyle/>
          <a:p>
            <a:pPr>
              <a:lnSpc>
                <a:spcPct val="90000"/>
              </a:lnSpc>
            </a:pPr>
            <a:r>
              <a:rPr lang="en-US" sz="4000" kern="1200" dirty="0">
                <a:solidFill>
                  <a:schemeClr val="tx1"/>
                </a:solidFill>
                <a:latin typeface="Algerian" panose="04020705040A02060702" pitchFamily="82" charset="0"/>
              </a:rPr>
              <a:t>Page IB Alumni </a:t>
            </a:r>
          </a:p>
        </p:txBody>
      </p:sp>
      <p:pic>
        <p:nvPicPr>
          <p:cNvPr id="8" name="Content Placeholder 4">
            <a:extLst>
              <a:ext uri="{FF2B5EF4-FFF2-40B4-BE49-F238E27FC236}">
                <a16:creationId xmlns:a16="http://schemas.microsoft.com/office/drawing/2014/main" id="{8C7A7365-8F89-4AF5-8404-CC611F339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43" r="3" b="3"/>
          <a:stretch/>
        </p:blipFill>
        <p:spPr>
          <a:xfrm>
            <a:off x="20" y="-6"/>
            <a:ext cx="2948920" cy="4005072"/>
          </a:xfrm>
          <a:prstGeom prst="rect">
            <a:avLst/>
          </a:prstGeom>
        </p:spPr>
      </p:pic>
      <p:pic>
        <p:nvPicPr>
          <p:cNvPr id="7" name="Picture 6">
            <a:extLst>
              <a:ext uri="{FF2B5EF4-FFF2-40B4-BE49-F238E27FC236}">
                <a16:creationId xmlns:a16="http://schemas.microsoft.com/office/drawing/2014/main" id="{045994E9-9C4F-41DD-9BE0-6A7172CA42F3}"/>
              </a:ext>
            </a:extLst>
          </p:cNvPr>
          <p:cNvPicPr>
            <a:picLocks noChangeAspect="1"/>
          </p:cNvPicPr>
          <p:nvPr/>
        </p:nvPicPr>
        <p:blipFill rotWithShape="1">
          <a:blip r:embed="rId4"/>
          <a:srcRect t="18225" r="2" b="1388"/>
          <a:stretch/>
        </p:blipFill>
        <p:spPr>
          <a:xfrm>
            <a:off x="3097530" y="6"/>
            <a:ext cx="2948940" cy="4005071"/>
          </a:xfrm>
          <a:prstGeom prst="rect">
            <a:avLst/>
          </a:prstGeom>
        </p:spPr>
      </p:pic>
      <p:pic>
        <p:nvPicPr>
          <p:cNvPr id="6" name="Content Placeholder 3">
            <a:extLst>
              <a:ext uri="{FF2B5EF4-FFF2-40B4-BE49-F238E27FC236}">
                <a16:creationId xmlns:a16="http://schemas.microsoft.com/office/drawing/2014/main" id="{DA2BF176-CEAE-4632-97A1-607B92ABED85}"/>
              </a:ext>
            </a:extLst>
          </p:cNvPr>
          <p:cNvPicPr>
            <a:picLocks noChangeAspect="1"/>
          </p:cNvPicPr>
          <p:nvPr/>
        </p:nvPicPr>
        <p:blipFill rotWithShape="1">
          <a:blip r:embed="rId5">
            <a:extLst>
              <a:ext uri="{28A0092B-C50C-407E-A947-70E740481C1C}">
                <a14:useLocalDpi xmlns:a14="http://schemas.microsoft.com/office/drawing/2010/main" val="0"/>
              </a:ext>
            </a:extLst>
          </a:blip>
          <a:srcRect l="8667" r="2892" b="3"/>
          <a:stretch/>
        </p:blipFill>
        <p:spPr>
          <a:xfrm>
            <a:off x="6195060" y="-1"/>
            <a:ext cx="2948940" cy="4005072"/>
          </a:xfrm>
          <a:prstGeom prst="rect">
            <a:avLst/>
          </a:prstGeom>
        </p:spPr>
      </p:pic>
      <p:sp>
        <p:nvSpPr>
          <p:cNvPr id="17" name="Rectangle 16">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66010"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A66FBBFE-6D73-4CBD-84E4-81081BA11C0B}"/>
              </a:ext>
            </a:extLst>
          </p:cNvPr>
          <p:cNvSpPr>
            <a:spLocks noGrp="1"/>
          </p:cNvSpPr>
          <p:nvPr>
            <p:ph sz="half" idx="2"/>
          </p:nvPr>
        </p:nvSpPr>
        <p:spPr>
          <a:xfrm>
            <a:off x="3285199" y="4267200"/>
            <a:ext cx="5506198" cy="2041022"/>
          </a:xfrm>
        </p:spPr>
        <p:txBody>
          <a:bodyPr vert="horz" lIns="91440" tIns="45720" rIns="91440" bIns="45720" numCol="2" rtlCol="0" anchor="ctr">
            <a:normAutofit fontScale="92500" lnSpcReduction="10000"/>
          </a:bodyPr>
          <a:lstStyle/>
          <a:p>
            <a:pPr marL="0" indent="0">
              <a:lnSpc>
                <a:spcPct val="90000"/>
              </a:lnSpc>
              <a:buNone/>
            </a:pPr>
            <a:r>
              <a:rPr lang="en-US" sz="1100" dirty="0">
                <a:solidFill>
                  <a:schemeClr val="tx1"/>
                </a:solidFill>
              </a:rPr>
              <a:t>* World Travelers—many study abroad and receive global internships</a:t>
            </a:r>
          </a:p>
          <a:p>
            <a:pPr marL="0" indent="0">
              <a:lnSpc>
                <a:spcPct val="90000"/>
              </a:lnSpc>
              <a:buNone/>
            </a:pPr>
            <a:endParaRPr lang="en-US" sz="1100" dirty="0">
              <a:solidFill>
                <a:schemeClr val="tx1"/>
              </a:solidFill>
            </a:endParaRPr>
          </a:p>
          <a:p>
            <a:pPr marL="0" indent="0">
              <a:lnSpc>
                <a:spcPct val="90000"/>
              </a:lnSpc>
              <a:buNone/>
            </a:pPr>
            <a:r>
              <a:rPr lang="en-US" sz="1100" dirty="0">
                <a:solidFill>
                  <a:schemeClr val="tx1"/>
                </a:solidFill>
              </a:rPr>
              <a:t>* Attend universities in North Carolina, out of state (including Ivy League universities), and out of the country</a:t>
            </a:r>
          </a:p>
          <a:p>
            <a:pPr marL="0" indent="0">
              <a:lnSpc>
                <a:spcPct val="90000"/>
              </a:lnSpc>
              <a:buNone/>
            </a:pPr>
            <a:endParaRPr lang="en-US" sz="1100" dirty="0">
              <a:solidFill>
                <a:schemeClr val="tx1"/>
              </a:solidFill>
            </a:endParaRPr>
          </a:p>
          <a:p>
            <a:pPr marL="0" indent="0">
              <a:lnSpc>
                <a:spcPct val="90000"/>
              </a:lnSpc>
              <a:buNone/>
            </a:pPr>
            <a:r>
              <a:rPr lang="en-US" sz="1100" dirty="0">
                <a:solidFill>
                  <a:schemeClr val="tx1"/>
                </a:solidFill>
              </a:rPr>
              <a:t>* Some of the current colleges: Duke, Brown,   Yale, NYU, UVA, Emory University, Harvard, NC A&amp;T, UNC-CH, NC State, Wake Forest, Davidson College, Temple University, Cornell, West Point </a:t>
            </a:r>
          </a:p>
          <a:p>
            <a:pPr marL="0" indent="-228600">
              <a:lnSpc>
                <a:spcPct val="90000"/>
              </a:lnSpc>
              <a:buFont typeface="Arial" panose="020B0604020202020204" pitchFamily="34" charset="0"/>
              <a:buChar char="•"/>
            </a:pPr>
            <a:endParaRPr lang="en-US" sz="1100" dirty="0">
              <a:solidFill>
                <a:schemeClr val="tx1"/>
              </a:solidFill>
            </a:endParaRPr>
          </a:p>
          <a:p>
            <a:pPr marL="0" indent="-228600">
              <a:lnSpc>
                <a:spcPct val="90000"/>
              </a:lnSpc>
              <a:buFont typeface="Arial" panose="020B0604020202020204" pitchFamily="34" charset="0"/>
              <a:buChar char="•"/>
            </a:pPr>
            <a:endParaRPr lang="en-US" sz="1100" dirty="0">
              <a:solidFill>
                <a:schemeClr val="tx1"/>
              </a:solidFill>
            </a:endParaRPr>
          </a:p>
          <a:p>
            <a:pPr marL="0" indent="0">
              <a:lnSpc>
                <a:spcPct val="90000"/>
              </a:lnSpc>
              <a:buNone/>
            </a:pPr>
            <a:r>
              <a:rPr lang="en-US" sz="1100" dirty="0">
                <a:solidFill>
                  <a:schemeClr val="tx1"/>
                </a:solidFill>
              </a:rPr>
              <a:t>* Have received the Morehead Scholarship, the Robertson Scholarship, the BN Duke Scholarship, the Park Scholarship, the Jefferson Scholarship, and many others</a:t>
            </a:r>
          </a:p>
          <a:p>
            <a:pPr marL="0" indent="-228600">
              <a:lnSpc>
                <a:spcPct val="90000"/>
              </a:lnSpc>
              <a:buFont typeface="Arial" panose="020B0604020202020204" pitchFamily="34" charset="0"/>
              <a:buChar char="•"/>
            </a:pPr>
            <a:endParaRPr lang="en-US" sz="1100" dirty="0">
              <a:solidFill>
                <a:schemeClr val="tx1"/>
              </a:solidFill>
            </a:endParaRPr>
          </a:p>
          <a:p>
            <a:pPr marL="0" indent="0">
              <a:lnSpc>
                <a:spcPct val="90000"/>
              </a:lnSpc>
              <a:buNone/>
            </a:pPr>
            <a:r>
              <a:rPr lang="en-US" sz="1100" dirty="0">
                <a:solidFill>
                  <a:schemeClr val="tx1"/>
                </a:solidFill>
              </a:rPr>
              <a:t>* Are involved in their communities and campuses</a:t>
            </a:r>
          </a:p>
          <a:p>
            <a:pPr marL="0" indent="-228600">
              <a:lnSpc>
                <a:spcPct val="90000"/>
              </a:lnSpc>
              <a:buFont typeface="Arial" panose="020B0604020202020204" pitchFamily="34" charset="0"/>
              <a:buChar char="•"/>
            </a:pPr>
            <a:endParaRPr lang="en-US" sz="1100" dirty="0">
              <a:solidFill>
                <a:schemeClr val="tx1"/>
              </a:solidFill>
            </a:endParaRPr>
          </a:p>
          <a:p>
            <a:pPr marL="0" indent="0">
              <a:lnSpc>
                <a:spcPct val="90000"/>
              </a:lnSpc>
              <a:buNone/>
            </a:pPr>
            <a:r>
              <a:rPr lang="en-US" sz="1100" dirty="0">
                <a:solidFill>
                  <a:schemeClr val="tx1"/>
                </a:solidFill>
              </a:rPr>
              <a:t>* Are varsity, junior varsity, and club athletes</a:t>
            </a:r>
          </a:p>
          <a:p>
            <a:pPr marL="0" indent="-228600">
              <a:lnSpc>
                <a:spcPct val="90000"/>
              </a:lnSpc>
              <a:buFont typeface="Arial" panose="020B0604020202020204" pitchFamily="34" charset="0"/>
              <a:buChar char="•"/>
            </a:pPr>
            <a:endParaRPr lang="en-US" sz="1100" dirty="0">
              <a:solidFill>
                <a:schemeClr val="tx1"/>
              </a:solidFill>
            </a:endParaRPr>
          </a:p>
          <a:p>
            <a:pPr marL="0" indent="0">
              <a:lnSpc>
                <a:spcPct val="90000"/>
              </a:lnSpc>
              <a:buNone/>
            </a:pPr>
            <a:r>
              <a:rPr lang="en-US" sz="1100" dirty="0">
                <a:solidFill>
                  <a:schemeClr val="tx1"/>
                </a:solidFill>
              </a:rPr>
              <a:t>* Participate in the visual and performing arts on their campuses</a:t>
            </a:r>
          </a:p>
          <a:p>
            <a:pPr marL="0" indent="-228600">
              <a:lnSpc>
                <a:spcPct val="90000"/>
              </a:lnSpc>
              <a:buFont typeface="Arial" panose="020B0604020202020204" pitchFamily="34" charset="0"/>
              <a:buChar char="•"/>
            </a:pPr>
            <a:endParaRPr lang="en-US" sz="600" dirty="0">
              <a:solidFill>
                <a:schemeClr val="tx1"/>
              </a:solidFill>
            </a:endParaRPr>
          </a:p>
          <a:p>
            <a:pPr marL="0" indent="-228600">
              <a:lnSpc>
                <a:spcPct val="90000"/>
              </a:lnSpc>
              <a:buFont typeface="Arial" panose="020B0604020202020204" pitchFamily="34" charset="0"/>
              <a:buChar char="•"/>
            </a:pPr>
            <a:endParaRPr lang="en-US" sz="600" dirty="0">
              <a:solidFill>
                <a:schemeClr val="tx1"/>
              </a:solidFill>
            </a:endParaRPr>
          </a:p>
          <a:p>
            <a:pPr indent="-228600">
              <a:lnSpc>
                <a:spcPct val="90000"/>
              </a:lnSpc>
              <a:buFont typeface="Arial" panose="020B0604020202020204" pitchFamily="34" charset="0"/>
              <a:buChar char="•"/>
            </a:pPr>
            <a:endParaRPr lang="en-US" sz="600" dirty="0">
              <a:solidFill>
                <a:schemeClr val="tx1"/>
              </a:solidFill>
            </a:endParaRPr>
          </a:p>
        </p:txBody>
      </p:sp>
    </p:spTree>
    <p:extLst>
      <p:ext uri="{BB962C8B-B14F-4D97-AF65-F5344CB8AC3E}">
        <p14:creationId xmlns:p14="http://schemas.microsoft.com/office/powerpoint/2010/main" val="3337748222"/>
      </p:ext>
    </p:extLst>
  </p:cSld>
  <p:clrMapOvr>
    <a:masterClrMapping/>
  </p:clrMapOvr>
</p:sld>
</file>

<file path=ppt/theme/theme1.xml><?xml version="1.0" encoding="utf-8"?>
<a:theme xmlns:a="http://schemas.openxmlformats.org/drawingml/2006/main" name="template">
  <a:themeElements>
    <a:clrScheme name="template 13">
      <a:dk1>
        <a:srgbClr val="4D4D4D"/>
      </a:dk1>
      <a:lt1>
        <a:srgbClr val="FFFFFF"/>
      </a:lt1>
      <a:dk2>
        <a:srgbClr val="4D4D4D"/>
      </a:dk2>
      <a:lt2>
        <a:srgbClr val="777777"/>
      </a:lt2>
      <a:accent1>
        <a:srgbClr val="969696"/>
      </a:accent1>
      <a:accent2>
        <a:srgbClr val="C0C0C0"/>
      </a:accent2>
      <a:accent3>
        <a:srgbClr val="FFFFFF"/>
      </a:accent3>
      <a:accent4>
        <a:srgbClr val="404040"/>
      </a:accent4>
      <a:accent5>
        <a:srgbClr val="C9C9C9"/>
      </a:accent5>
      <a:accent6>
        <a:srgbClr val="AEAEAE"/>
      </a:accent6>
      <a:hlink>
        <a:srgbClr val="CC0000"/>
      </a:hlink>
      <a:folHlink>
        <a:srgbClr val="DDDDDD"/>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18191C"/>
        </a:lt2>
        <a:accent1>
          <a:srgbClr val="1F2229"/>
        </a:accent1>
        <a:accent2>
          <a:srgbClr val="3B4A61"/>
        </a:accent2>
        <a:accent3>
          <a:srgbClr val="FFFFFF"/>
        </a:accent3>
        <a:accent4>
          <a:srgbClr val="404040"/>
        </a:accent4>
        <a:accent5>
          <a:srgbClr val="ABABAC"/>
        </a:accent5>
        <a:accent6>
          <a:srgbClr val="354257"/>
        </a:accent6>
        <a:hlink>
          <a:srgbClr val="718CAC"/>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303030"/>
        </a:lt2>
        <a:accent1>
          <a:srgbClr val="C6714B"/>
        </a:accent1>
        <a:accent2>
          <a:srgbClr val="7FC3C3"/>
        </a:accent2>
        <a:accent3>
          <a:srgbClr val="FFFFFF"/>
        </a:accent3>
        <a:accent4>
          <a:srgbClr val="404040"/>
        </a:accent4>
        <a:accent5>
          <a:srgbClr val="DFBBB1"/>
        </a:accent5>
        <a:accent6>
          <a:srgbClr val="72B0B0"/>
        </a:accent6>
        <a:hlink>
          <a:srgbClr val="5D5D5D"/>
        </a:hlink>
        <a:folHlink>
          <a:srgbClr val="DDDDDD"/>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4D4D4D"/>
        </a:dk2>
        <a:lt2>
          <a:srgbClr val="292929"/>
        </a:lt2>
        <a:accent1>
          <a:srgbClr val="4D4D4D"/>
        </a:accent1>
        <a:accent2>
          <a:srgbClr val="5F5F5F"/>
        </a:accent2>
        <a:accent3>
          <a:srgbClr val="FFFFFF"/>
        </a:accent3>
        <a:accent4>
          <a:srgbClr val="404040"/>
        </a:accent4>
        <a:accent5>
          <a:srgbClr val="B2B2B2"/>
        </a:accent5>
        <a:accent6>
          <a:srgbClr val="555555"/>
        </a:accent6>
        <a:hlink>
          <a:srgbClr val="969696"/>
        </a:hlink>
        <a:folHlink>
          <a:srgbClr val="DDDDDD"/>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4D4D4D"/>
        </a:dk2>
        <a:lt2>
          <a:srgbClr val="777777"/>
        </a:lt2>
        <a:accent1>
          <a:srgbClr val="969696"/>
        </a:accent1>
        <a:accent2>
          <a:srgbClr val="C0C0C0"/>
        </a:accent2>
        <a:accent3>
          <a:srgbClr val="FFFFFF"/>
        </a:accent3>
        <a:accent4>
          <a:srgbClr val="404040"/>
        </a:accent4>
        <a:accent5>
          <a:srgbClr val="C9C9C9"/>
        </a:accent5>
        <a:accent6>
          <a:srgbClr val="AEAEAE"/>
        </a:accent6>
        <a:hlink>
          <a:srgbClr val="CC0000"/>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fc0d424-d741-4ec7-bcd3-00cee26d8cb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95E3EA345DAA46AA8123EE822168E0" ma:contentTypeVersion="17" ma:contentTypeDescription="Create a new document." ma:contentTypeScope="" ma:versionID="09eeed435770f8f61e3a4dd3cfa240a0">
  <xsd:schema xmlns:xsd="http://www.w3.org/2001/XMLSchema" xmlns:xs="http://www.w3.org/2001/XMLSchema" xmlns:p="http://schemas.microsoft.com/office/2006/metadata/properties" xmlns:ns3="895f6ad4-7906-464c-9708-ce4407b2fa0a" xmlns:ns4="efc0d424-d741-4ec7-bcd3-00cee26d8cbd" targetNamespace="http://schemas.microsoft.com/office/2006/metadata/properties" ma:root="true" ma:fieldsID="6be0f22a5e3722708aa0291d4289dcb4" ns3:_="" ns4:_="">
    <xsd:import namespace="895f6ad4-7906-464c-9708-ce4407b2fa0a"/>
    <xsd:import namespace="efc0d424-d741-4ec7-bcd3-00cee26d8cbd"/>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f6ad4-7906-464c-9708-ce4407b2fa0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c0d424-d741-4ec7-bcd3-00cee26d8cbd"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472BF9-758A-4A4B-8EBF-8BACC86C075F}">
  <ds:schemaRefs>
    <ds:schemaRef ds:uri="http://schemas.microsoft.com/sharepoint/v3/contenttype/forms"/>
  </ds:schemaRefs>
</ds:datastoreItem>
</file>

<file path=customXml/itemProps2.xml><?xml version="1.0" encoding="utf-8"?>
<ds:datastoreItem xmlns:ds="http://schemas.openxmlformats.org/officeDocument/2006/customXml" ds:itemID="{F22FE325-CFB9-41B5-992D-0F789C498AFC}">
  <ds:schemaRefs>
    <ds:schemaRef ds:uri="http://purl.org/dc/elements/1.1/"/>
    <ds:schemaRef ds:uri="http://schemas.microsoft.com/office/2006/metadata/properties"/>
    <ds:schemaRef ds:uri="efc0d424-d741-4ec7-bcd3-00cee26d8cbd"/>
    <ds:schemaRef ds:uri="http://purl.org/dc/terms/"/>
    <ds:schemaRef ds:uri="895f6ad4-7906-464c-9708-ce4407b2fa0a"/>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462552D-A279-48F4-836D-0ACEA38FEC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5f6ad4-7906-464c-9708-ce4407b2fa0a"/>
    <ds:schemaRef ds:uri="efc0d424-d741-4ec7-bcd3-00cee26d8c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82</TotalTime>
  <Words>1226</Words>
  <Application>Microsoft Office PowerPoint</Application>
  <PresentationFormat>On-screen Show (4:3)</PresentationFormat>
  <Paragraphs>142</Paragraphs>
  <Slides>19</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Algerian</vt:lpstr>
      <vt:lpstr>Arial</vt:lpstr>
      <vt:lpstr>Bahnschrift SemiBold SemiConden</vt:lpstr>
      <vt:lpstr>Calibri</vt:lpstr>
      <vt:lpstr>Eagle</vt:lpstr>
      <vt:lpstr>Garamond</vt:lpstr>
      <vt:lpstr>High Tower Text</vt:lpstr>
      <vt:lpstr>Symbol</vt:lpstr>
      <vt:lpstr>Tahoma</vt:lpstr>
      <vt:lpstr>Verdana</vt:lpstr>
      <vt:lpstr>template</vt:lpstr>
      <vt:lpstr>PowerPoint Presentation</vt:lpstr>
      <vt:lpstr>PowerPoint Presentation</vt:lpstr>
      <vt:lpstr>About Guilford County Schools </vt:lpstr>
      <vt:lpstr>About Page High School</vt:lpstr>
      <vt:lpstr>PowerPoint Presentation</vt:lpstr>
      <vt:lpstr>PowerPoint Presentation</vt:lpstr>
      <vt:lpstr>PowerPoint Presentation</vt:lpstr>
      <vt:lpstr>What Admissions’ Officers Think about IB</vt:lpstr>
      <vt:lpstr>Page IB Alumni </vt:lpstr>
      <vt:lpstr>Why our students picked IB </vt:lpstr>
      <vt:lpstr>How does the IB Programme Come together </vt:lpstr>
      <vt:lpstr>PowerPoint Presentation</vt:lpstr>
      <vt:lpstr>6 Courses taken at SL and HL Levels * SL= 1 Year Course * HL= 2 Year Course</vt:lpstr>
      <vt:lpstr>Math and Science Sequencing </vt:lpstr>
      <vt:lpstr>Sample Student Schedules </vt:lpstr>
      <vt:lpstr>Students wishing to apply for the  IB Programme should:  </vt:lpstr>
      <vt:lpstr>Interested in joining us? Apply Today!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Hackney, Elizabeth P</dc:creator>
  <cp:lastModifiedBy>Hackney, Elizabeth P</cp:lastModifiedBy>
  <cp:revision>1</cp:revision>
  <dcterms:created xsi:type="dcterms:W3CDTF">2023-01-31T13:11:24Z</dcterms:created>
  <dcterms:modified xsi:type="dcterms:W3CDTF">2023-01-31T19:38:28Z</dcterms:modified>
</cp:coreProperties>
</file>