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NCED cloud directions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5"/>
    </mc:Choice>
    <mc:Fallback xmlns="">
      <p:transition spd="slow" advTm="17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into NCED cloud:   ncedcloud.org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Screenshot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8" y="1647737"/>
            <a:ext cx="6338727" cy="35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7BD8A3-2369-4876-A5A6-1F6CD0D0CE6D}"/>
              </a:ext>
            </a:extLst>
          </p:cNvPr>
          <p:cNvSpPr txBox="1"/>
          <p:nvPr/>
        </p:nvSpPr>
        <p:spPr>
          <a:xfrm>
            <a:off x="6857134" y="1892300"/>
            <a:ext cx="4941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Username is the </a:t>
            </a:r>
            <a:r>
              <a:rPr lang="en-US" sz="2800" b="1" dirty="0"/>
              <a:t>student number</a:t>
            </a:r>
          </a:p>
          <a:p>
            <a:r>
              <a:rPr lang="en-US" sz="2800" dirty="0"/>
              <a:t>Password is </a:t>
            </a:r>
            <a:r>
              <a:rPr lang="en-US" sz="3600" b="1" dirty="0"/>
              <a:t>Read2020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264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1"/>
    </mc:Choice>
    <mc:Fallback xmlns="">
      <p:transition spd="slow" advTm="266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red Canvas icon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Screenshot (4)_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901296"/>
            <a:ext cx="7042059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0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9"/>
    </mc:Choice>
    <mc:Fallback xmlns="">
      <p:transition spd="slow" advTm="66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Remote Learning Kindergarten: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C929D-65BD-4B53-85E8-658AEFC9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25" y="1779126"/>
            <a:ext cx="5845659" cy="42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3"/>
    </mc:Choice>
    <mc:Fallback xmlns="">
      <p:transition spd="slow" advTm="96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721" y="-110600"/>
            <a:ext cx="7215085" cy="1478570"/>
          </a:xfrm>
        </p:spPr>
        <p:txBody>
          <a:bodyPr/>
          <a:lstStyle/>
          <a:p>
            <a:r>
              <a:rPr lang="en-US" dirty="0"/>
              <a:t>You Will See: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6714-5BF9-440D-9738-34F8F1610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50"/>
    </mc:Choice>
    <mc:Fallback xmlns="">
      <p:transition spd="slow" advTm="2000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780" y="160487"/>
            <a:ext cx="7976382" cy="2252567"/>
          </a:xfrm>
        </p:spPr>
        <p:txBody>
          <a:bodyPr>
            <a:normAutofit/>
          </a:bodyPr>
          <a:lstStyle/>
          <a:p>
            <a:r>
              <a:rPr lang="en-US" dirty="0"/>
              <a:t>Scroll down, and click on items: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C3D6CD-47CA-456B-AF9A-F621511F2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82" y="1879694"/>
            <a:ext cx="8224911" cy="462425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8E0D5D9-B7E7-4074-85A5-F26225FB9C71}"/>
              </a:ext>
            </a:extLst>
          </p:cNvPr>
          <p:cNvSpPr/>
          <p:nvPr/>
        </p:nvSpPr>
        <p:spPr>
          <a:xfrm rot="1374657">
            <a:off x="1501621" y="3246352"/>
            <a:ext cx="1643270" cy="12980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FC638C8-A4CE-4436-A9E9-6D69ACB15E7B}"/>
              </a:ext>
            </a:extLst>
          </p:cNvPr>
          <p:cNvSpPr/>
          <p:nvPr/>
        </p:nvSpPr>
        <p:spPr>
          <a:xfrm rot="8470760">
            <a:off x="7108569" y="1746859"/>
            <a:ext cx="2896109" cy="5867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44"/>
    </mc:Choice>
    <mc:Fallback xmlns="">
      <p:transition spd="slow" advTm="972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7B2D-01BF-4A6E-81F8-22E1EC00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2081"/>
            <a:ext cx="9905998" cy="1478570"/>
          </a:xfrm>
        </p:spPr>
        <p:txBody>
          <a:bodyPr/>
          <a:lstStyle/>
          <a:p>
            <a:r>
              <a:rPr lang="en-US" dirty="0"/>
              <a:t>Links for Other pages and Specials Classes: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392621-9F58-426D-A9F8-8DFC78C4D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30" y="1382366"/>
            <a:ext cx="10086535" cy="567090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FE97B8B6-A3BC-4F5C-817D-0638A35B6192}"/>
              </a:ext>
            </a:extLst>
          </p:cNvPr>
          <p:cNvSpPr/>
          <p:nvPr/>
        </p:nvSpPr>
        <p:spPr>
          <a:xfrm rot="2823927">
            <a:off x="9678298" y="2326718"/>
            <a:ext cx="844062" cy="31444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6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10547004" cy="5530492"/>
          </a:xfrm>
        </p:spPr>
        <p:txBody>
          <a:bodyPr>
            <a:normAutofit/>
          </a:bodyPr>
          <a:lstStyle/>
          <a:p>
            <a:r>
              <a:rPr lang="en-US" dirty="0"/>
              <a:t>We will use this format if school is remote! Check canvas for announcements and to see daily lessons.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 in advance for supporting learning at home.  </a:t>
            </a:r>
            <a:r>
              <a:rPr lang="en-US" u="sng" dirty="0"/>
              <a:t>I am available throughout the day by email &amp; Dojo if you have any questions!  </a:t>
            </a:r>
            <a:r>
              <a:rPr lang="en-US" u="sng" dirty="0">
                <a:solidFill>
                  <a:srgbClr val="FFFF00"/>
                </a:solidFill>
              </a:rPr>
              <a:t>Live teaching times will take place through our </a:t>
            </a:r>
            <a:r>
              <a:rPr lang="en-US" u="sng">
                <a:solidFill>
                  <a:srgbClr val="FFFF00"/>
                </a:solidFill>
              </a:rPr>
              <a:t>Microsoft Team.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108"/>
    </mc:Choice>
    <mc:Fallback xmlns="">
      <p:transition spd="slow" advTm="184108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78</TotalTime>
  <Words>117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Circuit</vt:lpstr>
      <vt:lpstr>NCED cloud directions </vt:lpstr>
      <vt:lpstr>Log into NCED cloud:   ncedcloud.org </vt:lpstr>
      <vt:lpstr>Click on the red Canvas icon </vt:lpstr>
      <vt:lpstr>Click on Remote Learning Kindergarten: </vt:lpstr>
      <vt:lpstr>You Will See:</vt:lpstr>
      <vt:lpstr>Scroll down, and click on items:  </vt:lpstr>
      <vt:lpstr>Links for Other pages and Specials Classes:</vt:lpstr>
      <vt:lpstr>We will use this format if school is remote! Check canvas for announcements and to see daily lessons.   Thank you in advance for supporting learning at home.  I am available throughout the day by email &amp; Dojo if you have any questions!  Live teaching times will take place through our Microsoft Team. 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NCED cloud directions</dc:title>
  <dc:creator>Griffin, Heather S</dc:creator>
  <cp:lastModifiedBy>Griffin, Heather S</cp:lastModifiedBy>
  <cp:revision>10</cp:revision>
  <dcterms:created xsi:type="dcterms:W3CDTF">2020-03-18T19:06:47Z</dcterms:created>
  <dcterms:modified xsi:type="dcterms:W3CDTF">2021-08-04T22:03:23Z</dcterms:modified>
</cp:coreProperties>
</file>