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ffb8809b0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ffb8809b0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fb8809b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ffb8809b0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ffb8809b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ffb8809b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fb8809b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ffb8809b0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fb8809b0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ffb8809b0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fb8809b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ffb8809b0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ffb8809b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ffb8809b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ffb8809b0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ffb8809b0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ffb8809b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ffb8809b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ffb8809b0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ffb8809b0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OWYPQTpi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FuOWYPQ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Mindset Activity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38" y="282538"/>
            <a:ext cx="200977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819150" y="423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 out Post Its or Index cards </a:t>
            </a: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330600" y="970125"/>
            <a:ext cx="8482800" cy="3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Write down 3 things that you want to do, but are afraid to try.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Write down 3 things that are keeping you from doing them.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Write down what you need to do to accomplish these goals. </a:t>
            </a:r>
            <a:endParaRPr sz="300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819150" y="482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MindSet Challenge</a:t>
            </a:r>
            <a:endParaRPr sz="4800"/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819150" y="1673100"/>
            <a:ext cx="7505700" cy="27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By the end of the semester you will accomplish each thing on your list. 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Each time we meet we will celebrate your accomplishments because you are amazing!</a:t>
            </a:r>
            <a:endParaRPr sz="3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89450" y="8221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Success?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Make a list </a:t>
            </a:r>
            <a:endParaRPr sz="18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983200" y="2307100"/>
            <a:ext cx="7505700" cy="11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do you achieve success?</a:t>
            </a:r>
            <a:endParaRPr sz="48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Make a list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About Failure?</a:t>
            </a:r>
            <a:endParaRPr sz="4800"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Does Failure Help Achieve Success?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750" y="210800"/>
            <a:ext cx="5870850" cy="44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175" y="1621675"/>
            <a:ext cx="2869575" cy="278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350" y="246150"/>
            <a:ext cx="6976800" cy="46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3">
            <a:alphaModFix/>
          </a:blip>
          <a:srcRect b="45106"/>
          <a:stretch/>
        </p:blipFill>
        <p:spPr>
          <a:xfrm>
            <a:off x="512900" y="587062"/>
            <a:ext cx="8211949" cy="396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 t="54625"/>
          <a:stretch/>
        </p:blipFill>
        <p:spPr>
          <a:xfrm>
            <a:off x="230450" y="734450"/>
            <a:ext cx="8683099" cy="34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19150" y="388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hlink"/>
                </a:solidFill>
                <a:hlinkClick r:id="rId3"/>
              </a:rPr>
              <a:t>Change Your Mind</a:t>
            </a:r>
            <a:endParaRPr sz="48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Click on link to show video</a:t>
            </a:r>
            <a:endParaRPr sz="1800"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Google Shape;176;p2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13399" b="13698"/>
          <a:stretch/>
        </p:blipFill>
        <p:spPr>
          <a:xfrm>
            <a:off x="369238" y="1597863"/>
            <a:ext cx="8405525" cy="32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475" y="284125"/>
            <a:ext cx="4575251" cy="457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(16:9)</PresentationFormat>
  <Paragraphs>16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Nunito</vt:lpstr>
      <vt:lpstr>Arial</vt:lpstr>
      <vt:lpstr>Shift</vt:lpstr>
      <vt:lpstr>Mindset Activity</vt:lpstr>
      <vt:lpstr>What is Success? Make a list </vt:lpstr>
      <vt:lpstr>What About Failure?</vt:lpstr>
      <vt:lpstr>PowerPoint Presentation</vt:lpstr>
      <vt:lpstr>PowerPoint Presentation</vt:lpstr>
      <vt:lpstr>PowerPoint Presentation</vt:lpstr>
      <vt:lpstr>PowerPoint Presentation</vt:lpstr>
      <vt:lpstr>Change Your Mind Click on link to show video</vt:lpstr>
      <vt:lpstr>PowerPoint Presentation</vt:lpstr>
      <vt:lpstr>Hand out Post Its or Index cards </vt:lpstr>
      <vt:lpstr>MindSet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Mindset Activity</dc:title>
  <dc:creator>Turner, Daniel R</dc:creator>
  <cp:lastModifiedBy>Turner, Daniel R</cp:lastModifiedBy>
  <cp:revision>1</cp:revision>
  <dcterms:modified xsi:type="dcterms:W3CDTF">2018-08-27T12:07:05Z</dcterms:modified>
</cp:coreProperties>
</file>