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57" r:id="rId4"/>
    <p:sldId id="259" r:id="rId5"/>
    <p:sldId id="260" r:id="rId6"/>
    <p:sldId id="270" r:id="rId7"/>
    <p:sldId id="271" r:id="rId8"/>
    <p:sldId id="272" r:id="rId9"/>
    <p:sldId id="261" r:id="rId10"/>
    <p:sldId id="262" r:id="rId11"/>
    <p:sldId id="263" r:id="rId12"/>
    <p:sldId id="274" r:id="rId13"/>
    <p:sldId id="273" r:id="rId14"/>
    <p:sldId id="275" r:id="rId15"/>
    <p:sldId id="264" r:id="rId16"/>
    <p:sldId id="265" r:id="rId17"/>
    <p:sldId id="266" r:id="rId18"/>
    <p:sldId id="267" r:id="rId19"/>
    <p:sldId id="268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B8C81-69FB-41D9-801F-81E88DB2DB9B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7E94-65EC-442A-B494-64303BFCF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5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7E94-65EC-442A-B494-64303BFCFF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7E94-65EC-442A-B494-64303BFCFF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DC4C8-574E-4F89-8616-B1CB846CE1CF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8B-7BAF-402A-90A2-B38AC386F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empus Sans ITC" pitchFamily="82" charset="0"/>
              </a:defRPr>
            </a:lvl1pPr>
          </a:lstStyle>
          <a:p>
            <a:fld id="{ED1DC4C8-574E-4F89-8616-B1CB846CE1CF}" type="datetimeFigureOut">
              <a:rPr lang="en-US" smtClean="0"/>
              <a:pPr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empus Sans ITC" pitchFamily="8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empus Sans ITC" pitchFamily="82" charset="0"/>
              </a:defRPr>
            </a:lvl1pPr>
          </a:lstStyle>
          <a:p>
            <a:fld id="{A5280A8B-7BAF-402A-90A2-B38AC386FA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empus Sans ITC" pitchFamily="8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empus Sans ITC" pitchFamily="8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empus Sans ITC" pitchFamily="8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empus Sans ITC" pitchFamily="8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empus Sans ITC" pitchFamily="8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empus Sans ITC" pitchFamily="8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5918"/>
            <a:ext cx="9144000" cy="591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8600" cy="21367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Japan: The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1867-1912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U.S. “Opens” Japan (1853)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b="1" dirty="0" smtClean="0"/>
              <a:t>Treaty of Kanagawa: </a:t>
            </a:r>
            <a:r>
              <a:rPr lang="en-US" dirty="0" smtClean="0"/>
              <a:t>Japanese agree to open two ports to trade to U.S. in 1854	</a:t>
            </a:r>
          </a:p>
          <a:p>
            <a:pPr lvl="1"/>
            <a:r>
              <a:rPr lang="en-US" dirty="0" smtClean="0"/>
              <a:t>Eventually Great Britain, Russia, and France gain similar trading rights</a:t>
            </a:r>
          </a:p>
          <a:p>
            <a:endParaRPr lang="en-US" dirty="0"/>
          </a:p>
        </p:txBody>
      </p:sp>
      <p:pic>
        <p:nvPicPr>
          <p:cNvPr id="4" name="Picture 5" descr="Jap host bows before Perry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248" b="4422"/>
          <a:stretch>
            <a:fillRect/>
          </a:stretch>
        </p:blipFill>
        <p:spPr bwMode="auto">
          <a:xfrm>
            <a:off x="2362200" y="2998951"/>
            <a:ext cx="5029200" cy="385904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Meiji Restoration (1868-1912)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b="1" dirty="0" smtClean="0"/>
              <a:t>Why is it called the “Meiji Restoration”?: </a:t>
            </a:r>
            <a:r>
              <a:rPr lang="en-US" dirty="0" smtClean="0"/>
              <a:t>the Emperor was restored to power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What does “Meiji” mean?: </a:t>
            </a:r>
            <a:r>
              <a:rPr lang="en-US" dirty="0" smtClean="0"/>
              <a:t>Enlightened Rule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313242"/>
            <a:ext cx="2209800" cy="299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scottc\Local Settings\Temporary Internet Files\Content.IE5\2CR8X0W6\MC9004418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638800"/>
            <a:ext cx="733109" cy="1022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32004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Emperor Mutsuhito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16" y="533400"/>
            <a:ext cx="3702883" cy="569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5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98846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77897"/>
            <a:ext cx="3505200" cy="542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7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41206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92111"/>
            <a:ext cx="3768239" cy="55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8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Meiji Restoration (1868-1912)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Reforms of the Meiji Restoration</a:t>
            </a:r>
          </a:p>
          <a:p>
            <a:r>
              <a:rPr lang="en-US" b="1" dirty="0" smtClean="0"/>
              <a:t>1. Feudalism ended: </a:t>
            </a:r>
            <a:r>
              <a:rPr lang="en-US" dirty="0" smtClean="0"/>
              <a:t>shogun and daimyo lost power</a:t>
            </a:r>
          </a:p>
          <a:p>
            <a:r>
              <a:rPr lang="en-US" b="1" dirty="0" smtClean="0"/>
              <a:t>2.</a:t>
            </a:r>
            <a:r>
              <a:rPr lang="en-US" dirty="0" smtClean="0"/>
              <a:t> </a:t>
            </a:r>
            <a:r>
              <a:rPr lang="en-US" b="1" dirty="0" smtClean="0"/>
              <a:t>Adopted western ways: </a:t>
            </a:r>
            <a:r>
              <a:rPr lang="en-US" dirty="0" smtClean="0"/>
              <a:t>industrialization, modern military</a:t>
            </a:r>
          </a:p>
          <a:p>
            <a:r>
              <a:rPr lang="en-US" b="1" dirty="0" smtClean="0"/>
              <a:t>3. Education: </a:t>
            </a:r>
            <a:r>
              <a:rPr lang="en-US" dirty="0" smtClean="0"/>
              <a:t>Japanese studied ideas from the U.S., Britain, France, etc</a:t>
            </a:r>
            <a:endParaRPr lang="en-US" dirty="0"/>
          </a:p>
        </p:txBody>
      </p:sp>
      <p:pic>
        <p:nvPicPr>
          <p:cNvPr id="1026" name="Picture 2" descr="C:\Documents and Settings\scottc\Local Settings\Temporary Internet Files\Content.IE5\P7F4B9MR\MC9001049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410200"/>
            <a:ext cx="1215085" cy="1214475"/>
          </a:xfrm>
          <a:prstGeom prst="rect">
            <a:avLst/>
          </a:prstGeom>
          <a:noFill/>
        </p:spPr>
      </p:pic>
      <p:pic>
        <p:nvPicPr>
          <p:cNvPr id="1027" name="Picture 3" descr="C:\Documents and Settings\scottc\Local Settings\Temporary Internet Files\Content.IE5\4CP76LHU\MC9001881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486400"/>
            <a:ext cx="1808683" cy="1072591"/>
          </a:xfrm>
          <a:prstGeom prst="rect">
            <a:avLst/>
          </a:prstGeom>
          <a:noFill/>
        </p:spPr>
      </p:pic>
      <p:pic>
        <p:nvPicPr>
          <p:cNvPr id="1028" name="Picture 4" descr="C:\Documents and Settings\scottc\Local Settings\Temporary Internet Files\Content.IE5\P7F4B9MR\MM90035455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562600"/>
            <a:ext cx="1304192" cy="847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Bookman Old Style" pitchFamily="18" charset="0"/>
              </a:rPr>
              <a:t>Meiji-Modern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7200" b="1" dirty="0" smtClean="0"/>
              <a:t>“Took the Best from the West”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Industrialization: Britain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School system: USA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Army: Germany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Japanese Imperialism </a:t>
            </a:r>
            <a:br>
              <a:rPr lang="en-US" b="1" dirty="0" smtClean="0"/>
            </a:br>
            <a:r>
              <a:rPr lang="en-US" b="1" dirty="0" smtClean="0"/>
              <a:t>(early to mid 1900’s)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Why did Japan become imperialistic?: </a:t>
            </a:r>
            <a:r>
              <a:rPr lang="en-US" dirty="0" smtClean="0"/>
              <a:t>needed resources for their factories (did not have their own)</a:t>
            </a:r>
          </a:p>
          <a:p>
            <a:pPr algn="ctr">
              <a:buNone/>
            </a:pPr>
            <a:r>
              <a:rPr lang="en-US" sz="4800" b="1" dirty="0" smtClean="0"/>
              <a:t>Who does this remind us of???</a:t>
            </a:r>
            <a:endParaRPr lang="en-US" sz="4800" b="1" dirty="0"/>
          </a:p>
        </p:txBody>
      </p:sp>
      <p:pic>
        <p:nvPicPr>
          <p:cNvPr id="6147" name="Picture 3" descr="C:\Documents and Settings\scottc\Local Settings\Temporary Internet Files\Content.IE5\4CP76LHU\MC9001011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774263"/>
            <a:ext cx="2041756" cy="3083737"/>
          </a:xfrm>
          <a:prstGeom prst="rect">
            <a:avLst/>
          </a:prstGeom>
          <a:noFill/>
        </p:spPr>
      </p:pic>
      <p:pic>
        <p:nvPicPr>
          <p:cNvPr id="6148" name="Picture 4" descr="C:\Documents and Settings\scottc\Local Settings\Temporary Internet Files\Content.IE5\4CP76LHU\MC9001011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317112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Japanese Imperialism </a:t>
            </a:r>
            <a:br>
              <a:rPr lang="en-US" b="1" dirty="0" smtClean="0"/>
            </a:br>
            <a:r>
              <a:rPr lang="en-US" b="1" dirty="0" smtClean="0"/>
              <a:t>(early to mid 1900’s)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Japanese imperialism leads to two wars:</a:t>
            </a:r>
          </a:p>
          <a:p>
            <a:pPr>
              <a:buNone/>
            </a:pPr>
            <a:r>
              <a:rPr lang="en-US" b="1" dirty="0" smtClean="0"/>
              <a:t>1. Sino-Japanese War</a:t>
            </a:r>
            <a:r>
              <a:rPr lang="en-US" dirty="0" smtClean="0"/>
              <a:t> (1895): Japan won, gained Korea and Taiwan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600574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Japanese Imperialism </a:t>
            </a:r>
            <a:br>
              <a:rPr lang="en-US" b="1" dirty="0" smtClean="0"/>
            </a:br>
            <a:r>
              <a:rPr lang="en-US" b="1" dirty="0" smtClean="0"/>
              <a:t>(early to mid 1900’s)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2. Russo-Japanese War </a:t>
            </a:r>
            <a:r>
              <a:rPr lang="en-US" dirty="0" smtClean="0"/>
              <a:t>(1904-1905): Japan won, gained Manchuria</a:t>
            </a:r>
          </a:p>
          <a:p>
            <a:endParaRPr lang="en-US" dirty="0"/>
          </a:p>
        </p:txBody>
      </p:sp>
      <p:pic>
        <p:nvPicPr>
          <p:cNvPr id="4" name="Picture 4" descr="Russo_japanese_cartoon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4114799" cy="39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819400"/>
            <a:ext cx="4714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3918"/>
            <a:ext cx="3990975" cy="565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13918"/>
            <a:ext cx="3752087" cy="565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Japan win wars?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 has INDUSTRIALIZED and they have the better technology/weapons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92" y="2883877"/>
            <a:ext cx="6934200" cy="35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Tokugawa </a:t>
            </a:r>
            <a:r>
              <a:rPr lang="en-US" b="1" dirty="0" err="1" smtClean="0"/>
              <a:t>Shogunate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(1603-1868)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Isolationism: </a:t>
            </a:r>
            <a:r>
              <a:rPr lang="en-US" dirty="0" smtClean="0"/>
              <a:t>Japan cut itself off from foreigners </a:t>
            </a:r>
            <a:br>
              <a:rPr lang="en-US" dirty="0" smtClean="0"/>
            </a:br>
            <a:r>
              <a:rPr lang="en-US" dirty="0" smtClean="0"/>
              <a:t>(1635)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Feudalism</a:t>
            </a:r>
            <a:r>
              <a:rPr lang="en-US" dirty="0" smtClean="0"/>
              <a:t>: </a:t>
            </a:r>
            <a:r>
              <a:rPr lang="en-US" dirty="0" smtClean="0"/>
              <a:t>Shogun (military leader) </a:t>
            </a:r>
            <a:r>
              <a:rPr lang="en-US" dirty="0" smtClean="0"/>
              <a:t>and </a:t>
            </a:r>
            <a:r>
              <a:rPr lang="en-US" dirty="0" smtClean="0"/>
              <a:t>daimyo (lord) </a:t>
            </a:r>
            <a:r>
              <a:rPr lang="en-US" dirty="0" smtClean="0"/>
              <a:t>held power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7081"/>
            <a:ext cx="2895600" cy="289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0485" y="3352800"/>
            <a:ext cx="188351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sosceles Triangle 3"/>
          <p:cNvSpPr/>
          <p:nvPr/>
        </p:nvSpPr>
        <p:spPr>
          <a:xfrm>
            <a:off x="1143000" y="914400"/>
            <a:ext cx="7086600" cy="518160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b="1" dirty="0" smtClean="0">
              <a:latin typeface="Tempus Sans ITC" pitchFamily="82" charset="0"/>
            </a:endParaRPr>
          </a:p>
          <a:p>
            <a:pPr algn="ctr"/>
            <a:r>
              <a:rPr lang="en-US" b="1" dirty="0" smtClean="0">
                <a:latin typeface="Tempus Sans ITC" pitchFamily="82" charset="0"/>
              </a:rPr>
              <a:t>Peasants, merchants, artisans</a:t>
            </a:r>
            <a:endParaRPr lang="en-US" b="1" dirty="0">
              <a:latin typeface="Tempus Sans ITC" pitchFamily="8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17526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3352800" y="990600"/>
            <a:ext cx="1219200" cy="685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Emperor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57600" y="2438400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Arrow 13"/>
          <p:cNvSpPr/>
          <p:nvPr/>
        </p:nvSpPr>
        <p:spPr>
          <a:xfrm>
            <a:off x="5181600" y="1524000"/>
            <a:ext cx="2209800" cy="990600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Shogun</a:t>
            </a:r>
            <a:endParaRPr lang="en-US" dirty="0"/>
          </a:p>
        </p:txBody>
      </p:sp>
      <p:cxnSp>
        <p:nvCxnSpPr>
          <p:cNvPr id="16" name="Straight Connector 15"/>
          <p:cNvCxnSpPr>
            <a:stCxn id="4" idx="1"/>
            <a:endCxn id="4" idx="5"/>
          </p:cNvCxnSpPr>
          <p:nvPr/>
        </p:nvCxnSpPr>
        <p:spPr>
          <a:xfrm rot="10800000" flipH="1">
            <a:off x="2914650" y="3505200"/>
            <a:ext cx="3543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057400" y="2667000"/>
            <a:ext cx="1371600" cy="685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Daimyo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133600" y="4724400"/>
            <a:ext cx="518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Arrow 22"/>
          <p:cNvSpPr/>
          <p:nvPr/>
        </p:nvSpPr>
        <p:spPr>
          <a:xfrm>
            <a:off x="5867400" y="3886200"/>
            <a:ext cx="1219200" cy="609600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Samurai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b="1" dirty="0" smtClean="0"/>
              <a:t>Feudal Society in Japan</a:t>
            </a:r>
            <a:endParaRPr lang="en-US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219200"/>
            <a:ext cx="1504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762000"/>
            <a:ext cx="102669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82" y="2438400"/>
            <a:ext cx="1754993" cy="132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ry-twoview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1981200"/>
            <a:ext cx="3886200" cy="251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U.S. “Opens” Japan (1853)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Who comes first? </a:t>
            </a:r>
            <a:r>
              <a:rPr lang="en-US" b="1" i="1" dirty="0" smtClean="0"/>
              <a:t> </a:t>
            </a:r>
            <a:r>
              <a:rPr lang="en-US" dirty="0" smtClean="0"/>
              <a:t>Commodore </a:t>
            </a:r>
            <a:r>
              <a:rPr lang="en-US" dirty="0" smtClean="0"/>
              <a:t>Matthew Perry </a:t>
            </a:r>
            <a:r>
              <a:rPr lang="en-US" dirty="0" smtClean="0"/>
              <a:t>and American </a:t>
            </a:r>
            <a:r>
              <a:rPr lang="en-US" dirty="0" smtClean="0"/>
              <a:t>ships</a:t>
            </a:r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r>
              <a:rPr lang="en-US" b="1" i="1" dirty="0" smtClean="0"/>
              <a:t>Why?: </a:t>
            </a:r>
          </a:p>
          <a:p>
            <a:pPr lvl="1"/>
            <a:r>
              <a:rPr lang="en-US" i="1" dirty="0" smtClean="0"/>
              <a:t>Ensure good treatment of shipwrecked sailors</a:t>
            </a:r>
          </a:p>
          <a:p>
            <a:pPr lvl="1"/>
            <a:r>
              <a:rPr lang="en-US" dirty="0" smtClean="0"/>
              <a:t>trade</a:t>
            </a:r>
          </a:p>
          <a:p>
            <a:pPr lvl="1"/>
            <a:r>
              <a:rPr lang="en-US" dirty="0" smtClean="0"/>
              <a:t>a place to re-supply and repair ships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57780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4" y="304800"/>
            <a:ext cx="487317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695325"/>
            <a:ext cx="66675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1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1"/>
            <a:ext cx="8001000" cy="4616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Tempus Sans ITC" pitchFamily="82" charset="0"/>
              </a:rPr>
              <a:t>In 1862, </a:t>
            </a:r>
            <a:r>
              <a:rPr lang="en-US" sz="2800" b="1" dirty="0" smtClean="0">
                <a:solidFill>
                  <a:srgbClr val="C00000"/>
                </a:solidFill>
                <a:latin typeface="Tempus Sans ITC" pitchFamily="82" charset="0"/>
              </a:rPr>
              <a:t>the Japanese emperor </a:t>
            </a:r>
            <a:r>
              <a:rPr lang="en-US" sz="2800" b="1" dirty="0">
                <a:solidFill>
                  <a:srgbClr val="C00000"/>
                </a:solidFill>
                <a:latin typeface="Tempus Sans ITC" pitchFamily="82" charset="0"/>
              </a:rPr>
              <a:t>sent officials and scholars to study the situation in China.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Tempus Sans ITC" pitchFamily="82" charset="0"/>
              </a:rPr>
              <a:t>They learned Japan must adapt or be crushed.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i="1" dirty="0">
                <a:latin typeface="Comic Sans MS" pitchFamily="66" charset="0"/>
              </a:rPr>
              <a:t>A Japanese recorded in his diary from Shanghai…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i="1" dirty="0" smtClean="0">
                <a:solidFill>
                  <a:srgbClr val="C00000"/>
                </a:solidFill>
                <a:latin typeface="Comic Sans MS" pitchFamily="66" charset="0"/>
              </a:rPr>
              <a:t>“The </a:t>
            </a:r>
            <a:r>
              <a:rPr lang="en-US" sz="2800" i="1" dirty="0">
                <a:solidFill>
                  <a:srgbClr val="C00000"/>
                </a:solidFill>
                <a:latin typeface="Comic Sans MS" pitchFamily="66" charset="0"/>
              </a:rPr>
              <a:t>Chinese have become servants to the foreigners. </a:t>
            </a:r>
            <a:r>
              <a:rPr lang="en-US" sz="2800" i="1" dirty="0" smtClean="0">
                <a:solidFill>
                  <a:srgbClr val="C00000"/>
                </a:solidFill>
                <a:latin typeface="Comic Sans MS" pitchFamily="66" charset="0"/>
              </a:rPr>
              <a:t>Sovereignty (freedom) </a:t>
            </a:r>
            <a:r>
              <a:rPr lang="en-US" sz="2800" i="1" dirty="0">
                <a:solidFill>
                  <a:srgbClr val="C00000"/>
                </a:solidFill>
                <a:latin typeface="Comic Sans MS" pitchFamily="66" charset="0"/>
              </a:rPr>
              <a:t>may belong to China but in fact it's no more than a colony of Great Britain and France</a:t>
            </a:r>
            <a:r>
              <a:rPr lang="en-US" sz="2800" i="1" dirty="0" smtClean="0">
                <a:solidFill>
                  <a:srgbClr val="C00000"/>
                </a:solidFill>
                <a:latin typeface="Comic Sans MS" pitchFamily="66" charset="0"/>
              </a:rPr>
              <a:t>.”</a:t>
            </a:r>
            <a:endParaRPr lang="en-US" sz="4000" i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52578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latin typeface="Tempus Sans ITC" pitchFamily="82" charset="0"/>
              </a:rPr>
              <a:t>So…what do YOU think the Japanese will do?!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337</Words>
  <Application>Microsoft Office PowerPoint</Application>
  <PresentationFormat>On-screen Show (4:3)</PresentationFormat>
  <Paragraphs>66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Japan: The Meji Era 1867-1912</vt:lpstr>
      <vt:lpstr>PowerPoint Presentation</vt:lpstr>
      <vt:lpstr>Tokugawa Shogunate  (1603-1868)</vt:lpstr>
      <vt:lpstr>Feudal Society in Japan</vt:lpstr>
      <vt:lpstr>The U.S. “Opens” Japan (1853)</vt:lpstr>
      <vt:lpstr>PowerPoint Presentation</vt:lpstr>
      <vt:lpstr>PowerPoint Presentation</vt:lpstr>
      <vt:lpstr>PowerPoint Presentation</vt:lpstr>
      <vt:lpstr>PowerPoint Presentation</vt:lpstr>
      <vt:lpstr>The U.S. “Opens” Japan (1853) cont.</vt:lpstr>
      <vt:lpstr>Meiji Restoration (1868-1912)</vt:lpstr>
      <vt:lpstr>PowerPoint Presentation</vt:lpstr>
      <vt:lpstr>PowerPoint Presentation</vt:lpstr>
      <vt:lpstr>PowerPoint Presentation</vt:lpstr>
      <vt:lpstr>Meiji Restoration (1868-1912) cont.</vt:lpstr>
      <vt:lpstr>Meiji-Modern “Took the Best from the West”</vt:lpstr>
      <vt:lpstr>Japanese Imperialism  (early to mid 1900’s)</vt:lpstr>
      <vt:lpstr>Japanese Imperialism  (early to mid 1900’s) cont.</vt:lpstr>
      <vt:lpstr>Japanese Imperialism  (early to mid 1900’s) cont.</vt:lpstr>
      <vt:lpstr>Why does Japan win wars?</vt:lpstr>
    </vt:vector>
  </TitlesOfParts>
  <Company>Rush-Henrietta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Opening of Japan</dc:title>
  <dc:creator>scottc</dc:creator>
  <cp:lastModifiedBy>Windows User</cp:lastModifiedBy>
  <cp:revision>44</cp:revision>
  <dcterms:created xsi:type="dcterms:W3CDTF">2010-10-27T21:28:17Z</dcterms:created>
  <dcterms:modified xsi:type="dcterms:W3CDTF">2014-02-20T17:18:26Z</dcterms:modified>
</cp:coreProperties>
</file>