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2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0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0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6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0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4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0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6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7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F0EDB-489E-4FCD-912E-5AE8B95B85A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6EEE-4AD4-4852-9A56-146DE794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4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8898" y="308473"/>
            <a:ext cx="8709274" cy="789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– First exercise of the day will be </a:t>
            </a:r>
            <a:r>
              <a:rPr lang="en-US" sz="1600" u="sng" dirty="0" smtClean="0">
                <a:latin typeface="Baskerville Old Face" panose="02020602080505020303" pitchFamily="18" charset="0"/>
              </a:rPr>
              <a:t>State Exercise</a:t>
            </a:r>
            <a:r>
              <a:rPr lang="en-US" sz="1600" dirty="0" smtClean="0">
                <a:latin typeface="Baskerville Old Face" panose="02020602080505020303" pitchFamily="18" charset="0"/>
              </a:rPr>
              <a:t>. (ex. side straddle hop)</a:t>
            </a:r>
          </a:p>
          <a:p>
            <a:pPr>
              <a:lnSpc>
                <a:spcPct val="150000"/>
              </a:lnSpc>
            </a:pPr>
            <a:r>
              <a:rPr lang="en-US" sz="1600" i="1" dirty="0" smtClean="0">
                <a:latin typeface="Baskerville Old Face" panose="02020602080505020303" pitchFamily="18" charset="0"/>
              </a:rPr>
              <a:t>FLIGHT</a:t>
            </a:r>
            <a:r>
              <a:rPr lang="en-US" sz="1600" dirty="0" smtClean="0">
                <a:latin typeface="Baskerville Old Face" panose="02020602080505020303" pitchFamily="18" charset="0"/>
              </a:rPr>
              <a:t> – Repeat Stated Exercise followed by </a:t>
            </a:r>
            <a:r>
              <a:rPr lang="en-US" sz="1600" u="sng" dirty="0" smtClean="0">
                <a:latin typeface="Baskerville Old Face" panose="02020602080505020303" pitchFamily="18" charset="0"/>
              </a:rPr>
              <a:t>Sir </a:t>
            </a:r>
            <a:r>
              <a:rPr lang="en-US" sz="1600" dirty="0">
                <a:latin typeface="Baskerville Old Face" panose="02020602080505020303" pitchFamily="18" charset="0"/>
              </a:rPr>
              <a:t> </a:t>
            </a:r>
            <a:r>
              <a:rPr lang="en-US" sz="1600" dirty="0" smtClean="0">
                <a:latin typeface="Baskerville Old Face" panose="02020602080505020303" pitchFamily="18" charset="0"/>
              </a:rPr>
              <a:t>(ex. side straddle hop “Sir”)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-  This is a 4 count exercise, I’ll count the cadence, you’ll count the repetitions/or this is a 30 count exercise, I’ll count the cadence.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- Position of exercise move </a:t>
            </a:r>
          </a:p>
          <a:p>
            <a:pPr>
              <a:lnSpc>
                <a:spcPct val="150000"/>
              </a:lnSpc>
            </a:pPr>
            <a:r>
              <a:rPr lang="en-US" sz="1600" i="1" dirty="0" smtClean="0">
                <a:latin typeface="Baskerville Old Face" panose="02020602080505020303" pitchFamily="18" charset="0"/>
              </a:rPr>
              <a:t>FLIGHT</a:t>
            </a:r>
            <a:r>
              <a:rPr lang="en-US" sz="1600" dirty="0" smtClean="0">
                <a:latin typeface="Baskerville Old Face" panose="02020602080505020303" pitchFamily="18" charset="0"/>
              </a:rPr>
              <a:t> –move into position to begin exercise and lock-in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- Exercise Begin (use voice inflection, which is change in your pitch of voice, as you count down the last repetition)</a:t>
            </a:r>
          </a:p>
          <a:p>
            <a:pPr>
              <a:lnSpc>
                <a:spcPct val="150000"/>
              </a:lnSpc>
            </a:pPr>
            <a:r>
              <a:rPr lang="en-US" sz="1600" i="1" dirty="0" smtClean="0">
                <a:latin typeface="Baskerville Old Face" panose="02020602080505020303" pitchFamily="18" charset="0"/>
              </a:rPr>
              <a:t>FLIGHT </a:t>
            </a:r>
            <a:r>
              <a:rPr lang="en-US" sz="1600" dirty="0" smtClean="0">
                <a:latin typeface="Baskerville Old Face" panose="02020602080505020303" pitchFamily="18" charset="0"/>
              </a:rPr>
              <a:t>– Once exercise is complete, remain in exercise position until next command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– Recover </a:t>
            </a:r>
          </a:p>
          <a:p>
            <a:pPr>
              <a:lnSpc>
                <a:spcPct val="150000"/>
              </a:lnSpc>
            </a:pPr>
            <a:r>
              <a:rPr lang="en-US" sz="1600" i="1" dirty="0" smtClean="0">
                <a:latin typeface="Baskerville Old Face" panose="02020602080505020303" pitchFamily="18" charset="0"/>
              </a:rPr>
              <a:t>FLIGHT</a:t>
            </a:r>
            <a:r>
              <a:rPr lang="en-US" sz="1600" dirty="0" smtClean="0">
                <a:latin typeface="Baskerville Old Face" panose="02020602080505020303" pitchFamily="18" charset="0"/>
              </a:rPr>
              <a:t> – Assume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Baskerville Old Face" panose="02020602080505020303" pitchFamily="18" charset="0"/>
              </a:rPr>
              <a:t> position of attention and lock-in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– Shake it out</a:t>
            </a:r>
          </a:p>
          <a:p>
            <a:pPr>
              <a:lnSpc>
                <a:spcPct val="150000"/>
              </a:lnSpc>
            </a:pPr>
            <a:r>
              <a:rPr lang="en-US" sz="1600" i="1" dirty="0" smtClean="0">
                <a:latin typeface="Baskerville Old Face" panose="02020602080505020303" pitchFamily="18" charset="0"/>
              </a:rPr>
              <a:t>FLIGHT</a:t>
            </a:r>
            <a:r>
              <a:rPr lang="en-US" sz="1600" dirty="0" smtClean="0">
                <a:latin typeface="Baskerville Old Face" panose="02020602080505020303" pitchFamily="18" charset="0"/>
              </a:rPr>
              <a:t> – (shake your limbs and let out a little yell)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– Recover</a:t>
            </a:r>
          </a:p>
          <a:p>
            <a:pPr>
              <a:lnSpc>
                <a:spcPct val="150000"/>
              </a:lnSpc>
            </a:pPr>
            <a:r>
              <a:rPr lang="en-US" sz="1600" i="1" dirty="0" smtClean="0">
                <a:latin typeface="Baskerville Old Face" panose="02020602080505020303" pitchFamily="18" charset="0"/>
              </a:rPr>
              <a:t>FLIGHT</a:t>
            </a:r>
            <a:r>
              <a:rPr lang="en-US" sz="1600" dirty="0" smtClean="0">
                <a:latin typeface="Baskerville Old Face" panose="02020602080505020303" pitchFamily="18" charset="0"/>
              </a:rPr>
              <a:t> – Assume position of attention and lock-in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Baskerville Old Face" panose="02020602080505020303" pitchFamily="18" charset="0"/>
              </a:rPr>
              <a:t>PT LEADER </a:t>
            </a:r>
            <a:r>
              <a:rPr lang="en-US" sz="1600" dirty="0" smtClean="0">
                <a:latin typeface="Baskerville Old Face" panose="02020602080505020303" pitchFamily="18" charset="0"/>
              </a:rPr>
              <a:t>- Next Exercise of the day will be /Repeat until all exercises are done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090119"/>
            <a:ext cx="34271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</a:rPr>
              <a:t>FLIGHT COMMANDER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1</a:t>
            </a:r>
            <a:r>
              <a:rPr lang="en-US" dirty="0" smtClean="0">
                <a:latin typeface="Baskerville Old Face" panose="02020602080505020303" pitchFamily="18" charset="0"/>
              </a:rPr>
              <a:t>. Fall-in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2. Dress Right Dress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3. Ready Front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4. </a:t>
            </a:r>
            <a:r>
              <a:rPr lang="en-US" u="sng" dirty="0" smtClean="0">
                <a:latin typeface="Baskerville Old Face" panose="02020602080505020303" pitchFamily="18" charset="0"/>
              </a:rPr>
              <a:t>Even Elements </a:t>
            </a:r>
            <a:r>
              <a:rPr lang="en-US" dirty="0" smtClean="0">
                <a:latin typeface="Baskerville Old Face" panose="02020602080505020303" pitchFamily="18" charset="0"/>
              </a:rPr>
              <a:t>on my command take </a:t>
            </a:r>
            <a:r>
              <a:rPr lang="en-US" dirty="0" smtClean="0">
                <a:latin typeface="Baskerville Old Face" panose="02020602080505020303" pitchFamily="18" charset="0"/>
              </a:rPr>
              <a:t>one </a:t>
            </a:r>
            <a:r>
              <a:rPr lang="en-US" dirty="0" smtClean="0">
                <a:latin typeface="Baskerville Old Face" panose="02020602080505020303" pitchFamily="18" charset="0"/>
              </a:rPr>
              <a:t>step to your left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5. Ready Move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6. Flight on my command Double arms length 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7. Ready Move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8.  Parade Rest</a:t>
            </a:r>
          </a:p>
          <a:p>
            <a:endParaRPr lang="en-US" dirty="0">
              <a:latin typeface="Baskerville Old Face" panose="02020602080505020303" pitchFamily="18" charset="0"/>
            </a:endParaRPr>
          </a:p>
          <a:p>
            <a:pPr algn="just"/>
            <a:r>
              <a:rPr lang="en-US" b="1" dirty="0" smtClean="0">
                <a:latin typeface="Baskerville Old Face" panose="02020602080505020303" pitchFamily="18" charset="0"/>
              </a:rPr>
              <a:t>PT Leader takes charge of flight and Flight Commander marches to the rear and centered behind Flight</a:t>
            </a:r>
          </a:p>
          <a:p>
            <a:endParaRPr lang="en-US" b="1" dirty="0">
              <a:latin typeface="Baskerville Old Face" panose="02020602080505020303" pitchFamily="18" charset="0"/>
            </a:endParaRPr>
          </a:p>
          <a:p>
            <a:r>
              <a:rPr lang="en-US" b="1" dirty="0" smtClean="0">
                <a:latin typeface="Baskerville Old Face" panose="02020602080505020303" pitchFamily="18" charset="0"/>
              </a:rPr>
              <a:t>PT LEADER – Flight Attention</a:t>
            </a:r>
          </a:p>
          <a:p>
            <a:pPr marL="342900" indent="-342900">
              <a:buAutoNum type="arabicPeriod" startAt="5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215050"/>
            <a:ext cx="320040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PT Procedures</a:t>
            </a:r>
            <a:endParaRPr lang="en-US" sz="4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71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259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MCMILLAN</dc:creator>
  <cp:lastModifiedBy>MICHAEL MCMILLAN</cp:lastModifiedBy>
  <cp:revision>15</cp:revision>
  <cp:lastPrinted>2018-10-19T14:55:01Z</cp:lastPrinted>
  <dcterms:created xsi:type="dcterms:W3CDTF">2018-10-19T11:58:03Z</dcterms:created>
  <dcterms:modified xsi:type="dcterms:W3CDTF">2018-10-22T18:39:00Z</dcterms:modified>
</cp:coreProperties>
</file>