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92" r:id="rId3"/>
    <p:sldId id="260" r:id="rId4"/>
    <p:sldId id="295" r:id="rId5"/>
    <p:sldId id="290" r:id="rId6"/>
    <p:sldId id="293" r:id="rId7"/>
    <p:sldId id="298" r:id="rId8"/>
    <p:sldId id="297" r:id="rId9"/>
    <p:sldId id="294" r:id="rId10"/>
    <p:sldId id="262" r:id="rId11"/>
    <p:sldId id="263" r:id="rId12"/>
    <p:sldId id="300" r:id="rId13"/>
    <p:sldId id="302" r:id="rId14"/>
    <p:sldId id="306" r:id="rId15"/>
    <p:sldId id="304" r:id="rId16"/>
    <p:sldId id="305" r:id="rId17"/>
    <p:sldId id="261" r:id="rId18"/>
    <p:sldId id="266" r:id="rId19"/>
    <p:sldId id="257" r:id="rId20"/>
    <p:sldId id="264" r:id="rId21"/>
    <p:sldId id="265" r:id="rId22"/>
    <p:sldId id="267" r:id="rId23"/>
    <p:sldId id="273" r:id="rId24"/>
    <p:sldId id="270" r:id="rId25"/>
    <p:sldId id="271" r:id="rId26"/>
    <p:sldId id="268" r:id="rId27"/>
    <p:sldId id="269" r:id="rId28"/>
    <p:sldId id="274" r:id="rId29"/>
    <p:sldId id="275" r:id="rId30"/>
    <p:sldId id="276" r:id="rId31"/>
    <p:sldId id="277" r:id="rId32"/>
    <p:sldId id="278" r:id="rId33"/>
    <p:sldId id="279" r:id="rId34"/>
    <p:sldId id="284" r:id="rId35"/>
    <p:sldId id="285" r:id="rId36"/>
    <p:sldId id="289" r:id="rId37"/>
    <p:sldId id="286" r:id="rId38"/>
    <p:sldId id="296" r:id="rId39"/>
    <p:sldId id="287" r:id="rId40"/>
    <p:sldId id="288" r:id="rId41"/>
    <p:sldId id="281" r:id="rId42"/>
    <p:sldId id="282" r:id="rId43"/>
    <p:sldId id="283" r:id="rId44"/>
    <p:sldId id="299" r:id="rId45"/>
    <p:sldId id="258" r:id="rId46"/>
    <p:sldId id="291" r:id="rId47"/>
    <p:sldId id="259" r:id="rId48"/>
    <p:sldId id="28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968A7-99C4-9F54-2644-9A24EEF5870E}" v="628" dt="2022-02-23T20:26:08.684"/>
    <p1510:client id="{48D37E57-1ED8-4F0F-8FB2-2C6AF9A79D27}" v="1390" dt="2022-02-21T20:19:09.507"/>
    <p1510:client id="{5C452226-830B-6E2F-BC8A-59B8557EF9C5}" v="406" dt="2022-02-23T20:49:10.551"/>
    <p1510:client id="{75DBD98D-FE77-8E6A-4B06-344CD4A0E52E}" v="56" dt="2022-02-24T19:11:28.873"/>
    <p1510:client id="{C2E1D0A9-0120-4065-221B-F4EFD32E1A4B}" v="1364" dt="2022-02-22T16:02:57.474"/>
    <p1510:client id="{CC58AAAC-FD7E-4ED8-4E7F-0F3C5DF028D3}" v="309" dt="2022-02-25T16:31:14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pley, Sally R" userId="S::shiples@gcsnc.com::5c0fa0b4-9632-4003-a44b-fe6ab96472c9" providerId="AD" clId="Web-{185968A7-99C4-9F54-2644-9A24EEF5870E}"/>
    <pc:docChg chg="addSld modSld sldOrd">
      <pc:chgData name="Shipley, Sally R" userId="S::shiples@gcsnc.com::5c0fa0b4-9632-4003-a44b-fe6ab96472c9" providerId="AD" clId="Web-{185968A7-99C4-9F54-2644-9A24EEF5870E}" dt="2022-02-23T20:26:08.684" v="581" actId="1076"/>
      <pc:docMkLst>
        <pc:docMk/>
      </pc:docMkLst>
      <pc:sldChg chg="modSp">
        <pc:chgData name="Shipley, Sally R" userId="S::shiples@gcsnc.com::5c0fa0b4-9632-4003-a44b-fe6ab96472c9" providerId="AD" clId="Web-{185968A7-99C4-9F54-2644-9A24EEF5870E}" dt="2022-02-23T15:26:28.277" v="0" actId="20577"/>
        <pc:sldMkLst>
          <pc:docMk/>
          <pc:sldMk cId="1783907096" sldId="257"/>
        </pc:sldMkLst>
        <pc:spChg chg="mod">
          <ac:chgData name="Shipley, Sally R" userId="S::shiples@gcsnc.com::5c0fa0b4-9632-4003-a44b-fe6ab96472c9" providerId="AD" clId="Web-{185968A7-99C4-9F54-2644-9A24EEF5870E}" dt="2022-02-23T15:26:28.277" v="0" actId="20577"/>
          <ac:spMkLst>
            <pc:docMk/>
            <pc:sldMk cId="1783907096" sldId="257"/>
            <ac:spMk id="2" creationId="{B6ACFE16-4F55-4CAA-A730-DEB9D94CD42B}"/>
          </ac:spMkLst>
        </pc:spChg>
      </pc:sldChg>
      <pc:sldChg chg="modSp">
        <pc:chgData name="Shipley, Sally R" userId="S::shiples@gcsnc.com::5c0fa0b4-9632-4003-a44b-fe6ab96472c9" providerId="AD" clId="Web-{185968A7-99C4-9F54-2644-9A24EEF5870E}" dt="2022-02-23T15:31:01.095" v="30"/>
        <pc:sldMkLst>
          <pc:docMk/>
          <pc:sldMk cId="2778276509" sldId="258"/>
        </pc:sldMkLst>
        <pc:spChg chg="mod">
          <ac:chgData name="Shipley, Sally R" userId="S::shiples@gcsnc.com::5c0fa0b4-9632-4003-a44b-fe6ab96472c9" providerId="AD" clId="Web-{185968A7-99C4-9F54-2644-9A24EEF5870E}" dt="2022-02-23T15:31:01.095" v="30"/>
          <ac:spMkLst>
            <pc:docMk/>
            <pc:sldMk cId="2778276509" sldId="258"/>
            <ac:spMk id="2" creationId="{584376E6-C0C6-41C3-B3E6-21900ED51A15}"/>
          </ac:spMkLst>
        </pc:spChg>
      </pc:sldChg>
      <pc:sldChg chg="modSp">
        <pc:chgData name="Shipley, Sally R" userId="S::shiples@gcsnc.com::5c0fa0b4-9632-4003-a44b-fe6ab96472c9" providerId="AD" clId="Web-{185968A7-99C4-9F54-2644-9A24EEF5870E}" dt="2022-02-23T15:31:55.394" v="46" actId="20577"/>
        <pc:sldMkLst>
          <pc:docMk/>
          <pc:sldMk cId="2356832819" sldId="259"/>
        </pc:sldMkLst>
        <pc:spChg chg="mod">
          <ac:chgData name="Shipley, Sally R" userId="S::shiples@gcsnc.com::5c0fa0b4-9632-4003-a44b-fe6ab96472c9" providerId="AD" clId="Web-{185968A7-99C4-9F54-2644-9A24EEF5870E}" dt="2022-02-23T15:31:08.955" v="31"/>
          <ac:spMkLst>
            <pc:docMk/>
            <pc:sldMk cId="2356832819" sldId="259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15:31:55.394" v="46" actId="20577"/>
          <ac:spMkLst>
            <pc:docMk/>
            <pc:sldMk cId="2356832819" sldId="259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185968A7-99C4-9F54-2644-9A24EEF5870E}" dt="2022-02-23T20:18:12.735" v="354" actId="20577"/>
        <pc:sldMkLst>
          <pc:docMk/>
          <pc:sldMk cId="2865005477" sldId="260"/>
        </pc:sldMkLst>
        <pc:spChg chg="mod">
          <ac:chgData name="Shipley, Sally R" userId="S::shiples@gcsnc.com::5c0fa0b4-9632-4003-a44b-fe6ab96472c9" providerId="AD" clId="Web-{185968A7-99C4-9F54-2644-9A24EEF5870E}" dt="2022-02-23T19:55:23.969" v="148" actId="14100"/>
          <ac:spMkLst>
            <pc:docMk/>
            <pc:sldMk cId="2865005477" sldId="260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20:18:12.735" v="354" actId="20577"/>
          <ac:spMkLst>
            <pc:docMk/>
            <pc:sldMk cId="2865005477" sldId="260"/>
            <ac:spMk id="3" creationId="{E917B5F7-5D21-4936-B5A4-32E8C5CE337B}"/>
          </ac:spMkLst>
        </pc:spChg>
      </pc:sldChg>
      <pc:sldChg chg="ord">
        <pc:chgData name="Shipley, Sally R" userId="S::shiples@gcsnc.com::5c0fa0b4-9632-4003-a44b-fe6ab96472c9" providerId="AD" clId="Web-{185968A7-99C4-9F54-2644-9A24EEF5870E}" dt="2022-02-23T20:15:49.451" v="275"/>
        <pc:sldMkLst>
          <pc:docMk/>
          <pc:sldMk cId="7511756" sldId="270"/>
        </pc:sldMkLst>
      </pc:sldChg>
      <pc:sldChg chg="ord">
        <pc:chgData name="Shipley, Sally R" userId="S::shiples@gcsnc.com::5c0fa0b4-9632-4003-a44b-fe6ab96472c9" providerId="AD" clId="Web-{185968A7-99C4-9F54-2644-9A24EEF5870E}" dt="2022-02-23T20:15:51.685" v="276"/>
        <pc:sldMkLst>
          <pc:docMk/>
          <pc:sldMk cId="1766590501" sldId="271"/>
        </pc:sldMkLst>
      </pc:sldChg>
      <pc:sldChg chg="ord">
        <pc:chgData name="Shipley, Sally R" userId="S::shiples@gcsnc.com::5c0fa0b4-9632-4003-a44b-fe6ab96472c9" providerId="AD" clId="Web-{185968A7-99C4-9F54-2644-9A24EEF5870E}" dt="2022-02-23T20:15:38.388" v="274"/>
        <pc:sldMkLst>
          <pc:docMk/>
          <pc:sldMk cId="1253713805" sldId="273"/>
        </pc:sldMkLst>
      </pc:sldChg>
      <pc:sldChg chg="modSp">
        <pc:chgData name="Shipley, Sally R" userId="S::shiples@gcsnc.com::5c0fa0b4-9632-4003-a44b-fe6ab96472c9" providerId="AD" clId="Web-{185968A7-99C4-9F54-2644-9A24EEF5870E}" dt="2022-02-23T19:52:06.559" v="47" actId="20577"/>
        <pc:sldMkLst>
          <pc:docMk/>
          <pc:sldMk cId="1983486465" sldId="285"/>
        </pc:sldMkLst>
        <pc:spChg chg="mod">
          <ac:chgData name="Shipley, Sally R" userId="S::shiples@gcsnc.com::5c0fa0b4-9632-4003-a44b-fe6ab96472c9" providerId="AD" clId="Web-{185968A7-99C4-9F54-2644-9A24EEF5870E}" dt="2022-02-23T19:52:06.559" v="47" actId="20577"/>
          <ac:spMkLst>
            <pc:docMk/>
            <pc:sldMk cId="1983486465" sldId="285"/>
            <ac:spMk id="2" creationId="{7658DCC5-2913-4488-BEA8-1B0448DEE608}"/>
          </ac:spMkLst>
        </pc:spChg>
      </pc:sldChg>
      <pc:sldChg chg="modSp ord">
        <pc:chgData name="Shipley, Sally R" userId="S::shiples@gcsnc.com::5c0fa0b4-9632-4003-a44b-fe6ab96472c9" providerId="AD" clId="Web-{185968A7-99C4-9F54-2644-9A24EEF5870E}" dt="2022-02-23T20:22:39.116" v="506" actId="20577"/>
        <pc:sldMkLst>
          <pc:docMk/>
          <pc:sldMk cId="4000232054" sldId="290"/>
        </pc:sldMkLst>
        <pc:spChg chg="mod">
          <ac:chgData name="Shipley, Sally R" userId="S::shiples@gcsnc.com::5c0fa0b4-9632-4003-a44b-fe6ab96472c9" providerId="AD" clId="Web-{185968A7-99C4-9F54-2644-9A24EEF5870E}" dt="2022-02-23T19:55:56.080" v="167" actId="20577"/>
          <ac:spMkLst>
            <pc:docMk/>
            <pc:sldMk cId="4000232054" sldId="290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20:22:39.116" v="506" actId="20577"/>
          <ac:spMkLst>
            <pc:docMk/>
            <pc:sldMk cId="4000232054" sldId="290"/>
            <ac:spMk id="3" creationId="{E917B5F7-5D21-4936-B5A4-32E8C5CE337B}"/>
          </ac:spMkLst>
        </pc:spChg>
      </pc:sldChg>
      <pc:sldChg chg="modSp add replId">
        <pc:chgData name="Shipley, Sally R" userId="S::shiples@gcsnc.com::5c0fa0b4-9632-4003-a44b-fe6ab96472c9" providerId="AD" clId="Web-{185968A7-99C4-9F54-2644-9A24EEF5870E}" dt="2022-02-23T15:30:39.236" v="29" actId="20577"/>
        <pc:sldMkLst>
          <pc:docMk/>
          <pc:sldMk cId="2618664462" sldId="291"/>
        </pc:sldMkLst>
        <pc:spChg chg="mod">
          <ac:chgData name="Shipley, Sally R" userId="S::shiples@gcsnc.com::5c0fa0b4-9632-4003-a44b-fe6ab96472c9" providerId="AD" clId="Web-{185968A7-99C4-9F54-2644-9A24EEF5870E}" dt="2022-02-23T15:30:05.344" v="18" actId="20577"/>
          <ac:spMkLst>
            <pc:docMk/>
            <pc:sldMk cId="2618664462" sldId="291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15:30:39.236" v="29" actId="20577"/>
          <ac:spMkLst>
            <pc:docMk/>
            <pc:sldMk cId="2618664462" sldId="291"/>
            <ac:spMk id="3" creationId="{E917B5F7-5D21-4936-B5A4-32E8C5CE337B}"/>
          </ac:spMkLst>
        </pc:spChg>
      </pc:sldChg>
      <pc:sldChg chg="modSp add replId">
        <pc:chgData name="Shipley, Sally R" userId="S::shiples@gcsnc.com::5c0fa0b4-9632-4003-a44b-fe6ab96472c9" providerId="AD" clId="Web-{185968A7-99C4-9F54-2644-9A24EEF5870E}" dt="2022-02-23T19:53:55.655" v="67" actId="20577"/>
        <pc:sldMkLst>
          <pc:docMk/>
          <pc:sldMk cId="146150181" sldId="292"/>
        </pc:sldMkLst>
        <pc:spChg chg="mod">
          <ac:chgData name="Shipley, Sally R" userId="S::shiples@gcsnc.com::5c0fa0b4-9632-4003-a44b-fe6ab96472c9" providerId="AD" clId="Web-{185968A7-99C4-9F54-2644-9A24EEF5870E}" dt="2022-02-23T19:53:55.655" v="67" actId="20577"/>
          <ac:spMkLst>
            <pc:docMk/>
            <pc:sldMk cId="146150181" sldId="292"/>
            <ac:spMk id="3" creationId="{00000000-0000-0000-0000-000000000000}"/>
          </ac:spMkLst>
        </pc:spChg>
      </pc:sldChg>
      <pc:sldChg chg="modSp add replId">
        <pc:chgData name="Shipley, Sally R" userId="S::shiples@gcsnc.com::5c0fa0b4-9632-4003-a44b-fe6ab96472c9" providerId="AD" clId="Web-{185968A7-99C4-9F54-2644-9A24EEF5870E}" dt="2022-02-23T20:17:33.515" v="348" actId="20577"/>
        <pc:sldMkLst>
          <pc:docMk/>
          <pc:sldMk cId="3356039042" sldId="293"/>
        </pc:sldMkLst>
        <pc:spChg chg="mod">
          <ac:chgData name="Shipley, Sally R" userId="S::shiples@gcsnc.com::5c0fa0b4-9632-4003-a44b-fe6ab96472c9" providerId="AD" clId="Web-{185968A7-99C4-9F54-2644-9A24EEF5870E}" dt="2022-02-23T20:17:33.515" v="348" actId="20577"/>
          <ac:spMkLst>
            <pc:docMk/>
            <pc:sldMk cId="3356039042" sldId="293"/>
            <ac:spMk id="3" creationId="{E917B5F7-5D21-4936-B5A4-32E8C5CE337B}"/>
          </ac:spMkLst>
        </pc:spChg>
      </pc:sldChg>
      <pc:sldChg chg="modSp add replId">
        <pc:chgData name="Shipley, Sally R" userId="S::shiples@gcsnc.com::5c0fa0b4-9632-4003-a44b-fe6ab96472c9" providerId="AD" clId="Web-{185968A7-99C4-9F54-2644-9A24EEF5870E}" dt="2022-02-23T20:23:12.445" v="515" actId="14100"/>
        <pc:sldMkLst>
          <pc:docMk/>
          <pc:sldMk cId="1526340869" sldId="294"/>
        </pc:sldMkLst>
        <pc:spChg chg="mod">
          <ac:chgData name="Shipley, Sally R" userId="S::shiples@gcsnc.com::5c0fa0b4-9632-4003-a44b-fe6ab96472c9" providerId="AD" clId="Web-{185968A7-99C4-9F54-2644-9A24EEF5870E}" dt="2022-02-23T20:23:06.976" v="512" actId="14100"/>
          <ac:spMkLst>
            <pc:docMk/>
            <pc:sldMk cId="1526340869" sldId="294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20:23:12.445" v="515" actId="14100"/>
          <ac:spMkLst>
            <pc:docMk/>
            <pc:sldMk cId="1526340869" sldId="294"/>
            <ac:spMk id="3" creationId="{E917B5F7-5D21-4936-B5A4-32E8C5CE337B}"/>
          </ac:spMkLst>
        </pc:spChg>
      </pc:sldChg>
      <pc:sldChg chg="modSp add replId">
        <pc:chgData name="Shipley, Sally R" userId="S::shiples@gcsnc.com::5c0fa0b4-9632-4003-a44b-fe6ab96472c9" providerId="AD" clId="Web-{185968A7-99C4-9F54-2644-9A24EEF5870E}" dt="2022-02-23T20:21:40.724" v="476" actId="20577"/>
        <pc:sldMkLst>
          <pc:docMk/>
          <pc:sldMk cId="566247169" sldId="295"/>
        </pc:sldMkLst>
        <pc:spChg chg="mod">
          <ac:chgData name="Shipley, Sally R" userId="S::shiples@gcsnc.com::5c0fa0b4-9632-4003-a44b-fe6ab96472c9" providerId="AD" clId="Web-{185968A7-99C4-9F54-2644-9A24EEF5870E}" dt="2022-02-23T20:21:18.224" v="471" actId="1076"/>
          <ac:spMkLst>
            <pc:docMk/>
            <pc:sldMk cId="566247169" sldId="295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185968A7-99C4-9F54-2644-9A24EEF5870E}" dt="2022-02-23T20:21:40.724" v="476" actId="20577"/>
          <ac:spMkLst>
            <pc:docMk/>
            <pc:sldMk cId="566247169" sldId="295"/>
            <ac:spMk id="3" creationId="{E917B5F7-5D21-4936-B5A4-32E8C5CE337B}"/>
          </ac:spMkLst>
        </pc:spChg>
      </pc:sldChg>
      <pc:sldChg chg="addSp delSp modSp add replId">
        <pc:chgData name="Shipley, Sally R" userId="S::shiples@gcsnc.com::5c0fa0b4-9632-4003-a44b-fe6ab96472c9" providerId="AD" clId="Web-{185968A7-99C4-9F54-2644-9A24EEF5870E}" dt="2022-02-23T20:26:08.684" v="581" actId="1076"/>
        <pc:sldMkLst>
          <pc:docMk/>
          <pc:sldMk cId="2664423260" sldId="296"/>
        </pc:sldMkLst>
        <pc:spChg chg="mod">
          <ac:chgData name="Shipley, Sally R" userId="S::shiples@gcsnc.com::5c0fa0b4-9632-4003-a44b-fe6ab96472c9" providerId="AD" clId="Web-{185968A7-99C4-9F54-2644-9A24EEF5870E}" dt="2022-02-23T20:24:33.947" v="568" actId="20577"/>
          <ac:spMkLst>
            <pc:docMk/>
            <pc:sldMk cId="2664423260" sldId="296"/>
            <ac:spMk id="8" creationId="{8AB5A566-86B9-4F5D-A9F3-788C48548074}"/>
          </ac:spMkLst>
        </pc:spChg>
        <pc:picChg chg="del">
          <ac:chgData name="Shipley, Sally R" userId="S::shiples@gcsnc.com::5c0fa0b4-9632-4003-a44b-fe6ab96472c9" providerId="AD" clId="Web-{185968A7-99C4-9F54-2644-9A24EEF5870E}" dt="2022-02-23T20:25:41.246" v="576"/>
          <ac:picMkLst>
            <pc:docMk/>
            <pc:sldMk cId="2664423260" sldId="296"/>
            <ac:picMk id="4" creationId="{8D4F3CA1-AA7F-4942-96C3-936BC8E117A2}"/>
          </ac:picMkLst>
        </pc:picChg>
        <pc:picChg chg="add mod">
          <ac:chgData name="Shipley, Sally R" userId="S::shiples@gcsnc.com::5c0fa0b4-9632-4003-a44b-fe6ab96472c9" providerId="AD" clId="Web-{185968A7-99C4-9F54-2644-9A24EEF5870E}" dt="2022-02-23T20:26:08.684" v="581" actId="1076"/>
          <ac:picMkLst>
            <pc:docMk/>
            <pc:sldMk cId="2664423260" sldId="296"/>
            <ac:picMk id="5" creationId="{DC3EB864-A68E-4640-A40C-9AFD7CE5A23B}"/>
          </ac:picMkLst>
        </pc:picChg>
      </pc:sldChg>
      <pc:sldChg chg="addSp delSp modSp new">
        <pc:chgData name="Shipley, Sally R" userId="S::shiples@gcsnc.com::5c0fa0b4-9632-4003-a44b-fe6ab96472c9" providerId="AD" clId="Web-{185968A7-99C4-9F54-2644-9A24EEF5870E}" dt="2022-02-23T20:25:29.027" v="575"/>
        <pc:sldMkLst>
          <pc:docMk/>
          <pc:sldMk cId="1178423187" sldId="297"/>
        </pc:sldMkLst>
        <pc:spChg chg="mod">
          <ac:chgData name="Shipley, Sally R" userId="S::shiples@gcsnc.com::5c0fa0b4-9632-4003-a44b-fe6ab96472c9" providerId="AD" clId="Web-{185968A7-99C4-9F54-2644-9A24EEF5870E}" dt="2022-02-23T20:24:52.682" v="571" actId="20577"/>
          <ac:spMkLst>
            <pc:docMk/>
            <pc:sldMk cId="1178423187" sldId="297"/>
            <ac:spMk id="2" creationId="{A0642CA5-EB56-469D-9DF3-28B7D9B9744F}"/>
          </ac:spMkLst>
        </pc:spChg>
        <pc:spChg chg="del">
          <ac:chgData name="Shipley, Sally R" userId="S::shiples@gcsnc.com::5c0fa0b4-9632-4003-a44b-fe6ab96472c9" providerId="AD" clId="Web-{185968A7-99C4-9F54-2644-9A24EEF5870E}" dt="2022-02-23T20:25:28.964" v="572"/>
          <ac:spMkLst>
            <pc:docMk/>
            <pc:sldMk cId="1178423187" sldId="297"/>
            <ac:spMk id="3" creationId="{4779DA54-2ADB-48BC-8B85-3FB67F4EA360}"/>
          </ac:spMkLst>
        </pc:spChg>
        <pc:spChg chg="add mod">
          <ac:chgData name="Shipley, Sally R" userId="S::shiples@gcsnc.com::5c0fa0b4-9632-4003-a44b-fe6ab96472c9" providerId="AD" clId="Web-{185968A7-99C4-9F54-2644-9A24EEF5870E}" dt="2022-02-23T20:25:29.027" v="575"/>
          <ac:spMkLst>
            <pc:docMk/>
            <pc:sldMk cId="1178423187" sldId="297"/>
            <ac:spMk id="5" creationId="{D11177F0-E158-4A5C-850A-D7E3ACA78A55}"/>
          </ac:spMkLst>
        </pc:spChg>
        <pc:picChg chg="add mod ord">
          <ac:chgData name="Shipley, Sally R" userId="S::shiples@gcsnc.com::5c0fa0b4-9632-4003-a44b-fe6ab96472c9" providerId="AD" clId="Web-{185968A7-99C4-9F54-2644-9A24EEF5870E}" dt="2022-02-23T20:25:28.995" v="573"/>
          <ac:picMkLst>
            <pc:docMk/>
            <pc:sldMk cId="1178423187" sldId="297"/>
            <ac:picMk id="4" creationId="{DC307C61-1553-43C9-A634-6C130F4D6215}"/>
          </ac:picMkLst>
        </pc:picChg>
      </pc:sldChg>
    </pc:docChg>
  </pc:docChgLst>
  <pc:docChgLst>
    <pc:chgData name="Shipley, Sally R" userId="S::shiples@gcsnc.com::5c0fa0b4-9632-4003-a44b-fe6ab96472c9" providerId="AD" clId="Web-{5C452226-830B-6E2F-BC8A-59B8557EF9C5}"/>
    <pc:docChg chg="addSld delSld modSld sldOrd">
      <pc:chgData name="Shipley, Sally R" userId="S::shiples@gcsnc.com::5c0fa0b4-9632-4003-a44b-fe6ab96472c9" providerId="AD" clId="Web-{5C452226-830B-6E2F-BC8A-59B8557EF9C5}" dt="2022-02-23T20:49:10.551" v="303" actId="1076"/>
      <pc:docMkLst>
        <pc:docMk/>
      </pc:docMkLst>
      <pc:sldChg chg="modSp">
        <pc:chgData name="Shipley, Sally R" userId="S::shiples@gcsnc.com::5c0fa0b4-9632-4003-a44b-fe6ab96472c9" providerId="AD" clId="Web-{5C452226-830B-6E2F-BC8A-59B8557EF9C5}" dt="2022-02-23T20:45:44.171" v="265" actId="20577"/>
        <pc:sldMkLst>
          <pc:docMk/>
          <pc:sldMk cId="1783907096" sldId="257"/>
        </pc:sldMkLst>
        <pc:spChg chg="mod">
          <ac:chgData name="Shipley, Sally R" userId="S::shiples@gcsnc.com::5c0fa0b4-9632-4003-a44b-fe6ab96472c9" providerId="AD" clId="Web-{5C452226-830B-6E2F-BC8A-59B8557EF9C5}" dt="2022-02-23T20:45:44.171" v="265" actId="20577"/>
          <ac:spMkLst>
            <pc:docMk/>
            <pc:sldMk cId="1783907096" sldId="257"/>
            <ac:spMk id="2" creationId="{B6ACFE16-4F55-4CAA-A730-DEB9D94CD42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0:58.743" v="210" actId="20577"/>
        <pc:sldMkLst>
          <pc:docMk/>
          <pc:sldMk cId="2356832819" sldId="259"/>
        </pc:sldMkLst>
        <pc:spChg chg="mod">
          <ac:chgData name="Shipley, Sally R" userId="S::shiples@gcsnc.com::5c0fa0b4-9632-4003-a44b-fe6ab96472c9" providerId="AD" clId="Web-{5C452226-830B-6E2F-BC8A-59B8557EF9C5}" dt="2022-02-23T20:40:58.743" v="210" actId="20577"/>
          <ac:spMkLst>
            <pc:docMk/>
            <pc:sldMk cId="2356832819" sldId="259"/>
            <ac:spMk id="2" creationId="{584376E6-C0C6-41C3-B3E6-21900ED51A15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1:29.509" v="244" actId="14100"/>
        <pc:sldMkLst>
          <pc:docMk/>
          <pc:sldMk cId="2875155726" sldId="280"/>
        </pc:sldMkLst>
        <pc:spChg chg="mod">
          <ac:chgData name="Shipley, Sally R" userId="S::shiples@gcsnc.com::5c0fa0b4-9632-4003-a44b-fe6ab96472c9" providerId="AD" clId="Web-{5C452226-830B-6E2F-BC8A-59B8557EF9C5}" dt="2022-02-23T20:41:29.509" v="244" actId="14100"/>
          <ac:spMkLst>
            <pc:docMk/>
            <pc:sldMk cId="2875155726" sldId="280"/>
            <ac:spMk id="4" creationId="{3E21C776-D35C-46C1-A341-20B15698D241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7:38.924" v="281" actId="20577"/>
        <pc:sldMkLst>
          <pc:docMk/>
          <pc:sldMk cId="4087408777" sldId="289"/>
        </pc:sldMkLst>
        <pc:spChg chg="mod">
          <ac:chgData name="Shipley, Sally R" userId="S::shiples@gcsnc.com::5c0fa0b4-9632-4003-a44b-fe6ab96472c9" providerId="AD" clId="Web-{5C452226-830B-6E2F-BC8A-59B8557EF9C5}" dt="2022-02-23T20:47:38.924" v="281" actId="20577"/>
          <ac:spMkLst>
            <pc:docMk/>
            <pc:sldMk cId="4087408777" sldId="289"/>
            <ac:spMk id="2" creationId="{7658DCC5-2913-4488-BEA8-1B0448DEE608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39:12.866" v="129" actId="20577"/>
        <pc:sldMkLst>
          <pc:docMk/>
          <pc:sldMk cId="4000232054" sldId="290"/>
        </pc:sldMkLst>
        <pc:spChg chg="mod">
          <ac:chgData name="Shipley, Sally R" userId="S::shiples@gcsnc.com::5c0fa0b4-9632-4003-a44b-fe6ab96472c9" providerId="AD" clId="Web-{5C452226-830B-6E2F-BC8A-59B8557EF9C5}" dt="2022-02-23T20:39:12.866" v="129" actId="20577"/>
          <ac:spMkLst>
            <pc:docMk/>
            <pc:sldMk cId="4000232054" sldId="290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0:45.774" v="208" actId="20577"/>
        <pc:sldMkLst>
          <pc:docMk/>
          <pc:sldMk cId="2618664462" sldId="291"/>
        </pc:sldMkLst>
        <pc:spChg chg="mod">
          <ac:chgData name="Shipley, Sally R" userId="S::shiples@gcsnc.com::5c0fa0b4-9632-4003-a44b-fe6ab96472c9" providerId="AD" clId="Web-{5C452226-830B-6E2F-BC8A-59B8557EF9C5}" dt="2022-02-23T20:40:45.774" v="208" actId="20577"/>
          <ac:spMkLst>
            <pc:docMk/>
            <pc:sldMk cId="2618664462" sldId="291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2:01.807" v="245" actId="20577"/>
        <pc:sldMkLst>
          <pc:docMk/>
          <pc:sldMk cId="146150181" sldId="292"/>
        </pc:sldMkLst>
        <pc:spChg chg="mod">
          <ac:chgData name="Shipley, Sally R" userId="S::shiples@gcsnc.com::5c0fa0b4-9632-4003-a44b-fe6ab96472c9" providerId="AD" clId="Web-{5C452226-830B-6E2F-BC8A-59B8557EF9C5}" dt="2022-02-23T20:42:01.807" v="245" actId="20577"/>
          <ac:spMkLst>
            <pc:docMk/>
            <pc:sldMk cId="146150181" sldId="292"/>
            <ac:spMk id="3" creationId="{00000000-0000-0000-0000-000000000000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39:34.147" v="133" actId="20577"/>
        <pc:sldMkLst>
          <pc:docMk/>
          <pc:sldMk cId="3356039042" sldId="293"/>
        </pc:sldMkLst>
        <pc:spChg chg="mod">
          <ac:chgData name="Shipley, Sally R" userId="S::shiples@gcsnc.com::5c0fa0b4-9632-4003-a44b-fe6ab96472c9" providerId="AD" clId="Web-{5C452226-830B-6E2F-BC8A-59B8557EF9C5}" dt="2022-02-23T20:39:34.147" v="133" actId="20577"/>
          <ac:spMkLst>
            <pc:docMk/>
            <pc:sldMk cId="3356039042" sldId="293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28:03.194" v="15" actId="20577"/>
        <pc:sldMkLst>
          <pc:docMk/>
          <pc:sldMk cId="1526340869" sldId="294"/>
        </pc:sldMkLst>
        <pc:spChg chg="mod">
          <ac:chgData name="Shipley, Sally R" userId="S::shiples@gcsnc.com::5c0fa0b4-9632-4003-a44b-fe6ab96472c9" providerId="AD" clId="Web-{5C452226-830B-6E2F-BC8A-59B8557EF9C5}" dt="2022-02-23T20:28:03.194" v="15" actId="20577"/>
          <ac:spMkLst>
            <pc:docMk/>
            <pc:sldMk cId="1526340869" sldId="294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38:56.928" v="125" actId="14100"/>
        <pc:sldMkLst>
          <pc:docMk/>
          <pc:sldMk cId="566247169" sldId="295"/>
        </pc:sldMkLst>
        <pc:spChg chg="mod">
          <ac:chgData name="Shipley, Sally R" userId="S::shiples@gcsnc.com::5c0fa0b4-9632-4003-a44b-fe6ab96472c9" providerId="AD" clId="Web-{5C452226-830B-6E2F-BC8A-59B8557EF9C5}" dt="2022-02-23T20:38:56.928" v="125" actId="14100"/>
          <ac:spMkLst>
            <pc:docMk/>
            <pc:sldMk cId="566247169" sldId="295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5C452226-830B-6E2F-BC8A-59B8557EF9C5}" dt="2022-02-23T20:49:10.551" v="303" actId="1076"/>
        <pc:sldMkLst>
          <pc:docMk/>
          <pc:sldMk cId="2664423260" sldId="296"/>
        </pc:sldMkLst>
        <pc:spChg chg="mod">
          <ac:chgData name="Shipley, Sally R" userId="S::shiples@gcsnc.com::5c0fa0b4-9632-4003-a44b-fe6ab96472c9" providerId="AD" clId="Web-{5C452226-830B-6E2F-BC8A-59B8557EF9C5}" dt="2022-02-23T20:49:10.551" v="303" actId="1076"/>
          <ac:spMkLst>
            <pc:docMk/>
            <pc:sldMk cId="2664423260" sldId="296"/>
            <ac:spMk id="8" creationId="{8AB5A566-86B9-4F5D-A9F3-788C48548074}"/>
          </ac:spMkLst>
        </pc:spChg>
        <pc:picChg chg="mod">
          <ac:chgData name="Shipley, Sally R" userId="S::shiples@gcsnc.com::5c0fa0b4-9632-4003-a44b-fe6ab96472c9" providerId="AD" clId="Web-{5C452226-830B-6E2F-BC8A-59B8557EF9C5}" dt="2022-02-23T20:26:41.098" v="0" actId="14100"/>
          <ac:picMkLst>
            <pc:docMk/>
            <pc:sldMk cId="2664423260" sldId="296"/>
            <ac:picMk id="5" creationId="{DC3EB864-A68E-4640-A40C-9AFD7CE5A23B}"/>
          </ac:picMkLst>
        </pc:picChg>
      </pc:sldChg>
      <pc:sldChg chg="del">
        <pc:chgData name="Shipley, Sally R" userId="S::shiples@gcsnc.com::5c0fa0b4-9632-4003-a44b-fe6ab96472c9" providerId="AD" clId="Web-{5C452226-830B-6E2F-BC8A-59B8557EF9C5}" dt="2022-02-23T20:26:48.880" v="1"/>
        <pc:sldMkLst>
          <pc:docMk/>
          <pc:sldMk cId="1178423187" sldId="297"/>
        </pc:sldMkLst>
      </pc:sldChg>
      <pc:sldChg chg="addSp delSp modSp add replId">
        <pc:chgData name="Shipley, Sally R" userId="S::shiples@gcsnc.com::5c0fa0b4-9632-4003-a44b-fe6ab96472c9" providerId="AD" clId="Web-{5C452226-830B-6E2F-BC8A-59B8557EF9C5}" dt="2022-02-23T20:35:29.423" v="62"/>
        <pc:sldMkLst>
          <pc:docMk/>
          <pc:sldMk cId="3490592131" sldId="297"/>
        </pc:sldMkLst>
        <pc:spChg chg="del mod">
          <ac:chgData name="Shipley, Sally R" userId="S::shiples@gcsnc.com::5c0fa0b4-9632-4003-a44b-fe6ab96472c9" providerId="AD" clId="Web-{5C452226-830B-6E2F-BC8A-59B8557EF9C5}" dt="2022-02-23T20:34:33.969" v="51"/>
          <ac:spMkLst>
            <pc:docMk/>
            <pc:sldMk cId="3490592131" sldId="297"/>
            <ac:spMk id="2" creationId="{584376E6-C0C6-41C3-B3E6-21900ED51A15}"/>
          </ac:spMkLst>
        </pc:spChg>
        <pc:spChg chg="del mod">
          <ac:chgData name="Shipley, Sally R" userId="S::shiples@gcsnc.com::5c0fa0b4-9632-4003-a44b-fe6ab96472c9" providerId="AD" clId="Web-{5C452226-830B-6E2F-BC8A-59B8557EF9C5}" dt="2022-02-23T20:34:23.156" v="48"/>
          <ac:spMkLst>
            <pc:docMk/>
            <pc:sldMk cId="3490592131" sldId="297"/>
            <ac:spMk id="3" creationId="{E917B5F7-5D21-4936-B5A4-32E8C5CE337B}"/>
          </ac:spMkLst>
        </pc:spChg>
        <pc:spChg chg="add del mod">
          <ac:chgData name="Shipley, Sally R" userId="S::shiples@gcsnc.com::5c0fa0b4-9632-4003-a44b-fe6ab96472c9" providerId="AD" clId="Web-{5C452226-830B-6E2F-BC8A-59B8557EF9C5}" dt="2022-02-23T20:34:36.015" v="52"/>
          <ac:spMkLst>
            <pc:docMk/>
            <pc:sldMk cId="3490592131" sldId="297"/>
            <ac:spMk id="7" creationId="{5C66CE23-9B20-4860-A185-78A0FFE501F5}"/>
          </ac:spMkLst>
        </pc:spChg>
        <pc:graphicFrameChg chg="add mod modGraphic">
          <ac:chgData name="Shipley, Sally R" userId="S::shiples@gcsnc.com::5c0fa0b4-9632-4003-a44b-fe6ab96472c9" providerId="AD" clId="Web-{5C452226-830B-6E2F-BC8A-59B8557EF9C5}" dt="2022-02-23T20:35:29.423" v="62"/>
          <ac:graphicFrameMkLst>
            <pc:docMk/>
            <pc:sldMk cId="3490592131" sldId="297"/>
            <ac:graphicFrameMk id="5" creationId="{6831D5A3-67CF-45FB-A5D1-2A5F863A773E}"/>
          </ac:graphicFrameMkLst>
        </pc:graphicFrameChg>
        <pc:picChg chg="del mod">
          <ac:chgData name="Shipley, Sally R" userId="S::shiples@gcsnc.com::5c0fa0b4-9632-4003-a44b-fe6ab96472c9" providerId="AD" clId="Web-{5C452226-830B-6E2F-BC8A-59B8557EF9C5}" dt="2022-02-23T20:32:09.153" v="23"/>
          <ac:picMkLst>
            <pc:docMk/>
            <pc:sldMk cId="3490592131" sldId="297"/>
            <ac:picMk id="8" creationId="{11109C41-C471-40C6-B948-DA766B7594D2}"/>
          </ac:picMkLst>
        </pc:picChg>
      </pc:sldChg>
      <pc:sldChg chg="addSp modSp add ord replId">
        <pc:chgData name="Shipley, Sally R" userId="S::shiples@gcsnc.com::5c0fa0b4-9632-4003-a44b-fe6ab96472c9" providerId="AD" clId="Web-{5C452226-830B-6E2F-BC8A-59B8557EF9C5}" dt="2022-02-23T20:35:05.219" v="56"/>
        <pc:sldMkLst>
          <pc:docMk/>
          <pc:sldMk cId="1627552184" sldId="298"/>
        </pc:sldMkLst>
        <pc:spChg chg="add mod">
          <ac:chgData name="Shipley, Sally R" userId="S::shiples@gcsnc.com::5c0fa0b4-9632-4003-a44b-fe6ab96472c9" providerId="AD" clId="Web-{5C452226-830B-6E2F-BC8A-59B8557EF9C5}" dt="2022-02-23T20:33:42.983" v="40" actId="14100"/>
          <ac:spMkLst>
            <pc:docMk/>
            <pc:sldMk cId="1627552184" sldId="298"/>
            <ac:spMk id="4" creationId="{E3B758A4-AC4F-4817-AD75-3A8A8C451109}"/>
          </ac:spMkLst>
        </pc:spChg>
        <pc:graphicFrameChg chg="mod modGraphic">
          <ac:chgData name="Shipley, Sally R" userId="S::shiples@gcsnc.com::5c0fa0b4-9632-4003-a44b-fe6ab96472c9" providerId="AD" clId="Web-{5C452226-830B-6E2F-BC8A-59B8557EF9C5}" dt="2022-02-23T20:34:17.249" v="47" actId="1076"/>
          <ac:graphicFrameMkLst>
            <pc:docMk/>
            <pc:sldMk cId="1627552184" sldId="298"/>
            <ac:graphicFrameMk id="5" creationId="{6831D5A3-67CF-45FB-A5D1-2A5F863A773E}"/>
          </ac:graphicFrameMkLst>
        </pc:graphicFrameChg>
      </pc:sldChg>
      <pc:sldChg chg="modSp add replId">
        <pc:chgData name="Shipley, Sally R" userId="S::shiples@gcsnc.com::5c0fa0b4-9632-4003-a44b-fe6ab96472c9" providerId="AD" clId="Web-{5C452226-830B-6E2F-BC8A-59B8557EF9C5}" dt="2022-02-23T20:40:11.258" v="191" actId="20577"/>
        <pc:sldMkLst>
          <pc:docMk/>
          <pc:sldMk cId="620643019" sldId="299"/>
        </pc:sldMkLst>
        <pc:spChg chg="mod">
          <ac:chgData name="Shipley, Sally R" userId="S::shiples@gcsnc.com::5c0fa0b4-9632-4003-a44b-fe6ab96472c9" providerId="AD" clId="Web-{5C452226-830B-6E2F-BC8A-59B8557EF9C5}" dt="2022-02-23T20:40:11.258" v="191" actId="20577"/>
          <ac:spMkLst>
            <pc:docMk/>
            <pc:sldMk cId="620643019" sldId="299"/>
            <ac:spMk id="3" creationId="{E93B9F5E-38FB-4DD3-B937-447273570F6E}"/>
          </ac:spMkLst>
        </pc:spChg>
      </pc:sldChg>
    </pc:docChg>
  </pc:docChgLst>
  <pc:docChgLst>
    <pc:chgData name="Shipley, Sally R" userId="S::shiples@gcsnc.com::5c0fa0b4-9632-4003-a44b-fe6ab96472c9" providerId="AD" clId="Web-{CC58AAAC-FD7E-4ED8-4E7F-0F3C5DF028D3}"/>
    <pc:docChg chg="addSld delSld modSld sldOrd">
      <pc:chgData name="Shipley, Sally R" userId="S::shiples@gcsnc.com::5c0fa0b4-9632-4003-a44b-fe6ab96472c9" providerId="AD" clId="Web-{CC58AAAC-FD7E-4ED8-4E7F-0F3C5DF028D3}" dt="2022-02-25T16:31:14.990" v="391"/>
      <pc:docMkLst>
        <pc:docMk/>
      </pc:docMkLst>
      <pc:sldChg chg="delAnim modAnim">
        <pc:chgData name="Shipley, Sally R" userId="S::shiples@gcsnc.com::5c0fa0b4-9632-4003-a44b-fe6ab96472c9" providerId="AD" clId="Web-{CC58AAAC-FD7E-4ED8-4E7F-0F3C5DF028D3}" dt="2022-02-25T16:31:14.990" v="391"/>
        <pc:sldMkLst>
          <pc:docMk/>
          <pc:sldMk cId="3468924457" sldId="266"/>
        </pc:sldMkLst>
      </pc:sldChg>
      <pc:sldChg chg="modSp add ord replId">
        <pc:chgData name="Shipley, Sally R" userId="S::shiples@gcsnc.com::5c0fa0b4-9632-4003-a44b-fe6ab96472c9" providerId="AD" clId="Web-{CC58AAAC-FD7E-4ED8-4E7F-0F3C5DF028D3}" dt="2022-02-25T15:37:42.465" v="117" actId="20577"/>
        <pc:sldMkLst>
          <pc:docMk/>
          <pc:sldMk cId="2300130841" sldId="300"/>
        </pc:sldMkLst>
        <pc:spChg chg="mod">
          <ac:chgData name="Shipley, Sally R" userId="S::shiples@gcsnc.com::5c0fa0b4-9632-4003-a44b-fe6ab96472c9" providerId="AD" clId="Web-{CC58AAAC-FD7E-4ED8-4E7F-0F3C5DF028D3}" dt="2022-02-25T15:18:56.548" v="21" actId="20577"/>
          <ac:spMkLst>
            <pc:docMk/>
            <pc:sldMk cId="2300130841" sldId="300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CC58AAAC-FD7E-4ED8-4E7F-0F3C5DF028D3}" dt="2022-02-25T15:37:42.465" v="117" actId="20577"/>
          <ac:spMkLst>
            <pc:docMk/>
            <pc:sldMk cId="2300130841" sldId="300"/>
            <ac:spMk id="3" creationId="{E917B5F7-5D21-4936-B5A4-32E8C5CE337B}"/>
          </ac:spMkLst>
        </pc:spChg>
      </pc:sldChg>
      <pc:sldChg chg="modSp add del replId">
        <pc:chgData name="Shipley, Sally R" userId="S::shiples@gcsnc.com::5c0fa0b4-9632-4003-a44b-fe6ab96472c9" providerId="AD" clId="Web-{CC58AAAC-FD7E-4ED8-4E7F-0F3C5DF028D3}" dt="2022-02-25T15:43:30.801" v="171"/>
        <pc:sldMkLst>
          <pc:docMk/>
          <pc:sldMk cId="1409274977" sldId="301"/>
        </pc:sldMkLst>
        <pc:spChg chg="mod">
          <ac:chgData name="Shipley, Sally R" userId="S::shiples@gcsnc.com::5c0fa0b4-9632-4003-a44b-fe6ab96472c9" providerId="AD" clId="Web-{CC58AAAC-FD7E-4ED8-4E7F-0F3C5DF028D3}" dt="2022-02-25T15:39:40.358" v="137" actId="20577"/>
          <ac:spMkLst>
            <pc:docMk/>
            <pc:sldMk cId="1409274977" sldId="301"/>
            <ac:spMk id="3" creationId="{E917B5F7-5D21-4936-B5A4-32E8C5CE337B}"/>
          </ac:spMkLst>
        </pc:spChg>
      </pc:sldChg>
      <pc:sldChg chg="addSp delSp modSp new mod setBg">
        <pc:chgData name="Shipley, Sally R" userId="S::shiples@gcsnc.com::5c0fa0b4-9632-4003-a44b-fe6ab96472c9" providerId="AD" clId="Web-{CC58AAAC-FD7E-4ED8-4E7F-0F3C5DF028D3}" dt="2022-02-25T15:43:21.754" v="170" actId="20577"/>
        <pc:sldMkLst>
          <pc:docMk/>
          <pc:sldMk cId="2561238642" sldId="302"/>
        </pc:sldMkLst>
        <pc:spChg chg="del mod ord">
          <ac:chgData name="Shipley, Sally R" userId="S::shiples@gcsnc.com::5c0fa0b4-9632-4003-a44b-fe6ab96472c9" providerId="AD" clId="Web-{CC58AAAC-FD7E-4ED8-4E7F-0F3C5DF028D3}" dt="2022-02-25T15:42:33.066" v="165"/>
          <ac:spMkLst>
            <pc:docMk/>
            <pc:sldMk cId="2561238642" sldId="302"/>
            <ac:spMk id="2" creationId="{1FFD4680-821A-42EE-980C-DE9DC623F7AC}"/>
          </ac:spMkLst>
        </pc:spChg>
        <pc:spChg chg="del">
          <ac:chgData name="Shipley, Sally R" userId="S::shiples@gcsnc.com::5c0fa0b4-9632-4003-a44b-fe6ab96472c9" providerId="AD" clId="Web-{CC58AAAC-FD7E-4ED8-4E7F-0F3C5DF028D3}" dt="2022-02-25T15:40:43.907" v="145"/>
          <ac:spMkLst>
            <pc:docMk/>
            <pc:sldMk cId="2561238642" sldId="302"/>
            <ac:spMk id="3" creationId="{DA8D9353-6646-4B59-8793-BA6A9EC83A8E}"/>
          </ac:spMkLst>
        </pc:spChg>
        <pc:spChg chg="add del mod">
          <ac:chgData name="Shipley, Sally R" userId="S::shiples@gcsnc.com::5c0fa0b4-9632-4003-a44b-fe6ab96472c9" providerId="AD" clId="Web-{CC58AAAC-FD7E-4ED8-4E7F-0F3C5DF028D3}" dt="2022-02-25T15:40:56.782" v="151"/>
          <ac:spMkLst>
            <pc:docMk/>
            <pc:sldMk cId="2561238642" sldId="302"/>
            <ac:spMk id="5" creationId="{5A2C92F9-ADDC-459A-A950-18902E267375}"/>
          </ac:spMkLst>
        </pc:spChg>
        <pc:spChg chg="add del mod">
          <ac:chgData name="Shipley, Sally R" userId="S::shiples@gcsnc.com::5c0fa0b4-9632-4003-a44b-fe6ab96472c9" providerId="AD" clId="Web-{CC58AAAC-FD7E-4ED8-4E7F-0F3C5DF028D3}" dt="2022-02-25T15:42:11.846" v="160"/>
          <ac:spMkLst>
            <pc:docMk/>
            <pc:sldMk cId="2561238642" sldId="302"/>
            <ac:spMk id="8" creationId="{BC5FDC3F-837D-4DD2-8E78-3102C9F15AB7}"/>
          </ac:spMkLst>
        </pc:spChg>
        <pc:spChg chg="add">
          <ac:chgData name="Shipley, Sally R" userId="S::shiples@gcsnc.com::5c0fa0b4-9632-4003-a44b-fe6ab96472c9" providerId="AD" clId="Web-{CC58AAAC-FD7E-4ED8-4E7F-0F3C5DF028D3}" dt="2022-02-25T15:40:48.813" v="149"/>
          <ac:spMkLst>
            <pc:docMk/>
            <pc:sldMk cId="2561238642" sldId="302"/>
            <ac:spMk id="10" creationId="{4E4490D0-3672-446A-AC12-B4830333BDDD}"/>
          </ac:spMkLst>
        </pc:spChg>
        <pc:spChg chg="add mod">
          <ac:chgData name="Shipley, Sally R" userId="S::shiples@gcsnc.com::5c0fa0b4-9632-4003-a44b-fe6ab96472c9" providerId="AD" clId="Web-{CC58AAAC-FD7E-4ED8-4E7F-0F3C5DF028D3}" dt="2022-02-25T15:43:21.754" v="170" actId="20577"/>
          <ac:spMkLst>
            <pc:docMk/>
            <pc:sldMk cId="2561238642" sldId="302"/>
            <ac:spMk id="11" creationId="{A1DBC7BA-57E1-4C5A-98BD-07A7E14E6311}"/>
          </ac:spMkLst>
        </pc:spChg>
        <pc:spChg chg="add">
          <ac:chgData name="Shipley, Sally R" userId="S::shiples@gcsnc.com::5c0fa0b4-9632-4003-a44b-fe6ab96472c9" providerId="AD" clId="Web-{CC58AAAC-FD7E-4ED8-4E7F-0F3C5DF028D3}" dt="2022-02-25T15:40:48.813" v="149"/>
          <ac:spMkLst>
            <pc:docMk/>
            <pc:sldMk cId="2561238642" sldId="302"/>
            <ac:spMk id="12" creationId="{39CB82C2-DF65-4EC1-8280-F201D50F570B}"/>
          </ac:spMkLst>
        </pc:spChg>
        <pc:spChg chg="add">
          <ac:chgData name="Shipley, Sally R" userId="S::shiples@gcsnc.com::5c0fa0b4-9632-4003-a44b-fe6ab96472c9" providerId="AD" clId="Web-{CC58AAAC-FD7E-4ED8-4E7F-0F3C5DF028D3}" dt="2022-02-25T15:40:48.813" v="149"/>
          <ac:spMkLst>
            <pc:docMk/>
            <pc:sldMk cId="2561238642" sldId="302"/>
            <ac:spMk id="16" creationId="{5A1B47C8-47A0-4A88-8830-6DEA3B5DE392}"/>
          </ac:spMkLst>
        </pc:spChg>
        <pc:spChg chg="add">
          <ac:chgData name="Shipley, Sally R" userId="S::shiples@gcsnc.com::5c0fa0b4-9632-4003-a44b-fe6ab96472c9" providerId="AD" clId="Web-{CC58AAAC-FD7E-4ED8-4E7F-0F3C5DF028D3}" dt="2022-02-25T15:40:48.813" v="149"/>
          <ac:spMkLst>
            <pc:docMk/>
            <pc:sldMk cId="2561238642" sldId="302"/>
            <ac:spMk id="18" creationId="{984BBFDD-E720-4805-A9C8-129FBBF6DD70}"/>
          </ac:spMkLst>
        </pc:spChg>
        <pc:spChg chg="add">
          <ac:chgData name="Shipley, Sally R" userId="S::shiples@gcsnc.com::5c0fa0b4-9632-4003-a44b-fe6ab96472c9" providerId="AD" clId="Web-{CC58AAAC-FD7E-4ED8-4E7F-0F3C5DF028D3}" dt="2022-02-25T15:40:48.813" v="149"/>
          <ac:spMkLst>
            <pc:docMk/>
            <pc:sldMk cId="2561238642" sldId="302"/>
            <ac:spMk id="20" creationId="{5AC4BE46-4A77-42FE-9D15-065CDB2F847C}"/>
          </ac:spMkLst>
        </pc:spChg>
        <pc:picChg chg="add del mod ord">
          <ac:chgData name="Shipley, Sally R" userId="S::shiples@gcsnc.com::5c0fa0b4-9632-4003-a44b-fe6ab96472c9" providerId="AD" clId="Web-{CC58AAAC-FD7E-4ED8-4E7F-0F3C5DF028D3}" dt="2022-02-25T15:41:58.440" v="158"/>
          <ac:picMkLst>
            <pc:docMk/>
            <pc:sldMk cId="2561238642" sldId="302"/>
            <ac:picMk id="4" creationId="{619322E7-9B4C-4C0E-A38C-F84D83AFE48B}"/>
          </ac:picMkLst>
        </pc:picChg>
        <pc:picChg chg="add mod ord">
          <ac:chgData name="Shipley, Sally R" userId="S::shiples@gcsnc.com::5c0fa0b4-9632-4003-a44b-fe6ab96472c9" providerId="AD" clId="Web-{CC58AAAC-FD7E-4ED8-4E7F-0F3C5DF028D3}" dt="2022-02-25T15:42:36.394" v="166" actId="1076"/>
          <ac:picMkLst>
            <pc:docMk/>
            <pc:sldMk cId="2561238642" sldId="302"/>
            <ac:picMk id="9" creationId="{2F0DBFCF-9838-4D06-9042-798E7BE99287}"/>
          </ac:picMkLst>
        </pc:picChg>
        <pc:cxnChg chg="add">
          <ac:chgData name="Shipley, Sally R" userId="S::shiples@gcsnc.com::5c0fa0b4-9632-4003-a44b-fe6ab96472c9" providerId="AD" clId="Web-{CC58AAAC-FD7E-4ED8-4E7F-0F3C5DF028D3}" dt="2022-02-25T15:40:48.813" v="149"/>
          <ac:cxnSpMkLst>
            <pc:docMk/>
            <pc:sldMk cId="2561238642" sldId="302"/>
            <ac:cxnSpMk id="14" creationId="{7E1D4427-852B-4B37-8E76-0E9F1810BA2A}"/>
          </ac:cxnSpMkLst>
        </pc:cxnChg>
      </pc:sldChg>
      <pc:sldChg chg="addSp modSp add del replId">
        <pc:chgData name="Shipley, Sally R" userId="S::shiples@gcsnc.com::5c0fa0b4-9632-4003-a44b-fe6ab96472c9" providerId="AD" clId="Web-{CC58AAAC-FD7E-4ED8-4E7F-0F3C5DF028D3}" dt="2022-02-25T16:09:30.015" v="279"/>
        <pc:sldMkLst>
          <pc:docMk/>
          <pc:sldMk cId="1227932515" sldId="303"/>
        </pc:sldMkLst>
        <pc:spChg chg="add mod">
          <ac:chgData name="Shipley, Sally R" userId="S::shiples@gcsnc.com::5c0fa0b4-9632-4003-a44b-fe6ab96472c9" providerId="AD" clId="Web-{CC58AAAC-FD7E-4ED8-4E7F-0F3C5DF028D3}" dt="2022-02-25T15:46:09.242" v="245" actId="20577"/>
          <ac:spMkLst>
            <pc:docMk/>
            <pc:sldMk cId="1227932515" sldId="303"/>
            <ac:spMk id="2" creationId="{39426CAB-2A34-44BD-9B26-0D340B25A5D8}"/>
          </ac:spMkLst>
        </pc:spChg>
        <pc:spChg chg="mod">
          <ac:chgData name="Shipley, Sally R" userId="S::shiples@gcsnc.com::5c0fa0b4-9632-4003-a44b-fe6ab96472c9" providerId="AD" clId="Web-{CC58AAAC-FD7E-4ED8-4E7F-0F3C5DF028D3}" dt="2022-02-25T15:43:51.239" v="173" actId="20577"/>
          <ac:spMkLst>
            <pc:docMk/>
            <pc:sldMk cId="1227932515" sldId="303"/>
            <ac:spMk id="11" creationId="{A1DBC7BA-57E1-4C5A-98BD-07A7E14E6311}"/>
          </ac:spMkLst>
        </pc:spChg>
      </pc:sldChg>
      <pc:sldChg chg="addSp delSp modSp add replId">
        <pc:chgData name="Shipley, Sally R" userId="S::shiples@gcsnc.com::5c0fa0b4-9632-4003-a44b-fe6ab96472c9" providerId="AD" clId="Web-{CC58AAAC-FD7E-4ED8-4E7F-0F3C5DF028D3}" dt="2022-02-25T16:11:47.616" v="367" actId="20577"/>
        <pc:sldMkLst>
          <pc:docMk/>
          <pc:sldMk cId="700506701" sldId="304"/>
        </pc:sldMkLst>
        <pc:spChg chg="del">
          <ac:chgData name="Shipley, Sally R" userId="S::shiples@gcsnc.com::5c0fa0b4-9632-4003-a44b-fe6ab96472c9" providerId="AD" clId="Web-{CC58AAAC-FD7E-4ED8-4E7F-0F3C5DF028D3}" dt="2022-02-25T15:47:17.103" v="249"/>
          <ac:spMkLst>
            <pc:docMk/>
            <pc:sldMk cId="700506701" sldId="304"/>
            <ac:spMk id="2" creationId="{39426CAB-2A34-44BD-9B26-0D340B25A5D8}"/>
          </ac:spMkLst>
        </pc:spChg>
        <pc:graphicFrameChg chg="add modGraphic">
          <ac:chgData name="Shipley, Sally R" userId="S::shiples@gcsnc.com::5c0fa0b4-9632-4003-a44b-fe6ab96472c9" providerId="AD" clId="Web-{CC58AAAC-FD7E-4ED8-4E7F-0F3C5DF028D3}" dt="2022-02-25T16:11:47.616" v="367" actId="20577"/>
          <ac:graphicFrameMkLst>
            <pc:docMk/>
            <pc:sldMk cId="700506701" sldId="304"/>
            <ac:graphicFrameMk id="22" creationId="{70AD8C4B-AC9C-49F2-9CFE-0B049A9CB5C8}"/>
          </ac:graphicFrameMkLst>
        </pc:graphicFrameChg>
      </pc:sldChg>
      <pc:sldChg chg="modSp add replId">
        <pc:chgData name="Shipley, Sally R" userId="S::shiples@gcsnc.com::5c0fa0b4-9632-4003-a44b-fe6ab96472c9" providerId="AD" clId="Web-{CC58AAAC-FD7E-4ED8-4E7F-0F3C5DF028D3}" dt="2022-02-25T16:30:54.365" v="390" actId="20577"/>
        <pc:sldMkLst>
          <pc:docMk/>
          <pc:sldMk cId="2616697635" sldId="305"/>
        </pc:sldMkLst>
        <pc:graphicFrameChg chg="modGraphic">
          <ac:chgData name="Shipley, Sally R" userId="S::shiples@gcsnc.com::5c0fa0b4-9632-4003-a44b-fe6ab96472c9" providerId="AD" clId="Web-{CC58AAAC-FD7E-4ED8-4E7F-0F3C5DF028D3}" dt="2022-02-25T16:30:54.365" v="390" actId="20577"/>
          <ac:graphicFrameMkLst>
            <pc:docMk/>
            <pc:sldMk cId="2616697635" sldId="305"/>
            <ac:graphicFrameMk id="22" creationId="{70AD8C4B-AC9C-49F2-9CFE-0B049A9CB5C8}"/>
          </ac:graphicFrameMkLst>
        </pc:graphicFrameChg>
      </pc:sldChg>
      <pc:sldChg chg="add replId">
        <pc:chgData name="Shipley, Sally R" userId="S::shiples@gcsnc.com::5c0fa0b4-9632-4003-a44b-fe6ab96472c9" providerId="AD" clId="Web-{CC58AAAC-FD7E-4ED8-4E7F-0F3C5DF028D3}" dt="2022-02-25T16:11:29.490" v="364"/>
        <pc:sldMkLst>
          <pc:docMk/>
          <pc:sldMk cId="2785138868" sldId="306"/>
        </pc:sldMkLst>
      </pc:sldChg>
    </pc:docChg>
  </pc:docChgLst>
  <pc:docChgLst>
    <pc:chgData name="Shipley, Sally R" userId="S::shiples@gcsnc.com::5c0fa0b4-9632-4003-a44b-fe6ab96472c9" providerId="AD" clId="Web-{C2E1D0A9-0120-4065-221B-F4EFD32E1A4B}"/>
    <pc:docChg chg="addSld delSld modSld sldOrd">
      <pc:chgData name="Shipley, Sally R" userId="S::shiples@gcsnc.com::5c0fa0b4-9632-4003-a44b-fe6ab96472c9" providerId="AD" clId="Web-{C2E1D0A9-0120-4065-221B-F4EFD32E1A4B}" dt="2022-02-22T16:02:55.505" v="1077" actId="20577"/>
      <pc:docMkLst>
        <pc:docMk/>
      </pc:docMkLst>
      <pc:sldChg chg="modSp">
        <pc:chgData name="Shipley, Sally R" userId="S::shiples@gcsnc.com::5c0fa0b4-9632-4003-a44b-fe6ab96472c9" providerId="AD" clId="Web-{C2E1D0A9-0120-4065-221B-F4EFD32E1A4B}" dt="2022-02-22T14:54:33.207" v="179" actId="1076"/>
        <pc:sldMkLst>
          <pc:docMk/>
          <pc:sldMk cId="2356832819" sldId="259"/>
        </pc:sldMkLst>
        <pc:spChg chg="mod">
          <ac:chgData name="Shipley, Sally R" userId="S::shiples@gcsnc.com::5c0fa0b4-9632-4003-a44b-fe6ab96472c9" providerId="AD" clId="Web-{C2E1D0A9-0120-4065-221B-F4EFD32E1A4B}" dt="2022-02-22T14:51:56.125" v="35" actId="14100"/>
          <ac:spMkLst>
            <pc:docMk/>
            <pc:sldMk cId="2356832819" sldId="259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C2E1D0A9-0120-4065-221B-F4EFD32E1A4B}" dt="2022-02-22T14:54:33.207" v="179" actId="1076"/>
          <ac:spMkLst>
            <pc:docMk/>
            <pc:sldMk cId="2356832819" sldId="259"/>
            <ac:spMk id="3" creationId="{E917B5F7-5D21-4936-B5A4-32E8C5CE337B}"/>
          </ac:spMkLst>
        </pc:spChg>
      </pc:sldChg>
      <pc:sldChg chg="addSp delSp modSp">
        <pc:chgData name="Shipley, Sally R" userId="S::shiples@gcsnc.com::5c0fa0b4-9632-4003-a44b-fe6ab96472c9" providerId="AD" clId="Web-{C2E1D0A9-0120-4065-221B-F4EFD32E1A4B}" dt="2022-02-22T15:52:29.834" v="1012"/>
        <pc:sldMkLst>
          <pc:docMk/>
          <pc:sldMk cId="2865005477" sldId="260"/>
        </pc:sldMkLst>
        <pc:spChg chg="mo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2" creationId="{584376E6-C0C6-41C3-B3E6-21900ED51A15}"/>
          </ac:spMkLst>
        </pc:spChg>
        <pc:spChg chg="mod or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3" creationId="{E917B5F7-5D21-4936-B5A4-32E8C5CE337B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51:21.052" v="1000"/>
          <ac:spMkLst>
            <pc:docMk/>
            <pc:sldMk cId="2865005477" sldId="260"/>
            <ac:spMk id="6" creationId="{054D3581-0642-44FE-9F9C-9EA0AB5942BD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1:29.677" v="1003"/>
          <ac:spMkLst>
            <pc:docMk/>
            <pc:sldMk cId="2865005477" sldId="260"/>
            <ac:spMk id="9" creationId="{600B5AE2-C5CC-499C-8F2D-249888BE22C2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52:26.819" v="1011"/>
          <ac:spMkLst>
            <pc:docMk/>
            <pc:sldMk cId="2865005477" sldId="260"/>
            <ac:spMk id="10" creationId="{156FDD9E-2D29-4AD8-B18D-1FC84B1CEED2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1:29.677" v="1003"/>
          <ac:spMkLst>
            <pc:docMk/>
            <pc:sldMk cId="2865005477" sldId="260"/>
            <ac:spMk id="11" creationId="{BA7A3698-B350-40E5-8475-9BCC41A089FC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1:29.677" v="1003"/>
          <ac:spMkLst>
            <pc:docMk/>
            <pc:sldMk cId="2865005477" sldId="260"/>
            <ac:spMk id="15" creationId="{311973C2-EB8B-452A-A698-4A252FD3AE28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1:29.677" v="1003"/>
          <ac:spMkLst>
            <pc:docMk/>
            <pc:sldMk cId="2865005477" sldId="260"/>
            <ac:spMk id="17" creationId="{10162E77-11AD-44A7-84EC-40C59EEFBD2E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24" creationId="{600B5AE2-C5CC-499C-8F2D-249888BE22C2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26" creationId="{BA7A3698-B350-40E5-8475-9BCC41A089FC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30" creationId="{5CF81D86-BDBA-477C-B7DD-8D359BB9965B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34" creationId="{88AA064E-5F6E-4024-BC28-EDDC3DFC70E1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36" creationId="{03B29638-4838-4B9B-B9DB-96E542BAF3E6}"/>
          </ac:spMkLst>
        </pc:spChg>
        <pc:spChg chg="ad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41" creationId="{7D379150-F6B4-45C8-BE10-6B278AD400EB}"/>
          </ac:spMkLst>
        </pc:spChg>
        <pc:spChg chg="ad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43" creationId="{5FFCF544-A370-4A5D-A95F-CA6E0E7191E6}"/>
          </ac:spMkLst>
        </pc:spChg>
        <pc:spChg chg="ad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47" creationId="{52ABB703-2B0E-4C3B-B4A2-F3973548E561}"/>
          </ac:spMkLst>
        </pc:spChg>
        <pc:spChg chg="ad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51" creationId="{E95DA498-D9A2-4DA9-B9DA-B3776E08CF7E}"/>
          </ac:spMkLst>
        </pc:spChg>
        <pc:spChg chg="add">
          <ac:chgData name="Shipley, Sally R" userId="S::shiples@gcsnc.com::5c0fa0b4-9632-4003-a44b-fe6ab96472c9" providerId="AD" clId="Web-{C2E1D0A9-0120-4065-221B-F4EFD32E1A4B}" dt="2022-02-22T15:52:29.834" v="1012"/>
          <ac:spMkLst>
            <pc:docMk/>
            <pc:sldMk cId="2865005477" sldId="260"/>
            <ac:spMk id="53" creationId="{82A73093-4B9D-420D-B17E-52293703A1D4}"/>
          </ac:spMkLst>
        </pc:spChg>
        <pc:picChg chg="add del mod">
          <ac:chgData name="Shipley, Sally R" userId="S::shiples@gcsnc.com::5c0fa0b4-9632-4003-a44b-fe6ab96472c9" providerId="AD" clId="Web-{C2E1D0A9-0120-4065-221B-F4EFD32E1A4B}" dt="2022-02-22T15:51:36.958" v="1004"/>
          <ac:picMkLst>
            <pc:docMk/>
            <pc:sldMk cId="2865005477" sldId="260"/>
            <ac:picMk id="4" creationId="{0F41893C-B446-4ADA-96DC-B62BC3CD1AE4}"/>
          </ac:picMkLst>
        </pc:picChg>
        <pc:picChg chg="add del">
          <ac:chgData name="Shipley, Sally R" userId="S::shiples@gcsnc.com::5c0fa0b4-9632-4003-a44b-fe6ab96472c9" providerId="AD" clId="Web-{C2E1D0A9-0120-4065-221B-F4EFD32E1A4B}" dt="2022-02-22T15:51:24.489" v="1001"/>
          <ac:picMkLst>
            <pc:docMk/>
            <pc:sldMk cId="2865005477" sldId="260"/>
            <ac:picMk id="5" creationId="{9D547C31-EA4D-4C4F-82E3-7D892B714392}"/>
          </ac:picMkLst>
        </pc:picChg>
        <pc:picChg chg="add mod">
          <ac:chgData name="Shipley, Sally R" userId="S::shiples@gcsnc.com::5c0fa0b4-9632-4003-a44b-fe6ab96472c9" providerId="AD" clId="Web-{C2E1D0A9-0120-4065-221B-F4EFD32E1A4B}" dt="2022-02-22T15:52:29.834" v="1012"/>
          <ac:picMkLst>
            <pc:docMk/>
            <pc:sldMk cId="2865005477" sldId="260"/>
            <ac:picMk id="8" creationId="{11109C41-C471-40C6-B948-DA766B7594D2}"/>
          </ac:picMkLst>
        </pc:picChg>
        <pc:cxnChg chg="add del">
          <ac:chgData name="Shipley, Sally R" userId="S::shiples@gcsnc.com::5c0fa0b4-9632-4003-a44b-fe6ab96472c9" providerId="AD" clId="Web-{C2E1D0A9-0120-4065-221B-F4EFD32E1A4B}" dt="2022-02-22T15:51:29.677" v="1003"/>
          <ac:cxnSpMkLst>
            <pc:docMk/>
            <pc:sldMk cId="2865005477" sldId="260"/>
            <ac:cxnSpMk id="13" creationId="{0AC655C7-EC94-4BE6-84C8-2F9EFBBB2789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1:29.677" v="1003"/>
          <ac:cxnSpMkLst>
            <pc:docMk/>
            <pc:sldMk cId="2865005477" sldId="260"/>
            <ac:cxnSpMk id="19" creationId="{5AB158E9-1B40-4CD6-95F0-95CA11DF7B7A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2:29.834" v="1012"/>
          <ac:cxnSpMkLst>
            <pc:docMk/>
            <pc:sldMk cId="2865005477" sldId="260"/>
            <ac:cxnSpMk id="28" creationId="{0AC655C7-EC94-4BE6-84C8-2F9EFBBB2789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2:29.834" v="1012"/>
          <ac:cxnSpMkLst>
            <pc:docMk/>
            <pc:sldMk cId="2865005477" sldId="260"/>
            <ac:cxnSpMk id="32" creationId="{C65F3E9C-EF11-4F8F-A621-399C7A3E6401}"/>
          </ac:cxnSpMkLst>
        </pc:cxnChg>
        <pc:cxnChg chg="add">
          <ac:chgData name="Shipley, Sally R" userId="S::shiples@gcsnc.com::5c0fa0b4-9632-4003-a44b-fe6ab96472c9" providerId="AD" clId="Web-{C2E1D0A9-0120-4065-221B-F4EFD32E1A4B}" dt="2022-02-22T15:52:29.834" v="1012"/>
          <ac:cxnSpMkLst>
            <pc:docMk/>
            <pc:sldMk cId="2865005477" sldId="260"/>
            <ac:cxnSpMk id="45" creationId="{6EEB3B97-A638-498B-8083-54191CE71E01}"/>
          </ac:cxnSpMkLst>
        </pc:cxnChg>
        <pc:cxnChg chg="add">
          <ac:chgData name="Shipley, Sally R" userId="S::shiples@gcsnc.com::5c0fa0b4-9632-4003-a44b-fe6ab96472c9" providerId="AD" clId="Web-{C2E1D0A9-0120-4065-221B-F4EFD32E1A4B}" dt="2022-02-22T15:52:29.834" v="1012"/>
          <ac:cxnSpMkLst>
            <pc:docMk/>
            <pc:sldMk cId="2865005477" sldId="260"/>
            <ac:cxnSpMk id="49" creationId="{9C21570E-E159-49A6-9891-FA397B7A92D3}"/>
          </ac:cxnSpMkLst>
        </pc:cxnChg>
      </pc:sldChg>
      <pc:sldChg chg="modSp">
        <pc:chgData name="Shipley, Sally R" userId="S::shiples@gcsnc.com::5c0fa0b4-9632-4003-a44b-fe6ab96472c9" providerId="AD" clId="Web-{C2E1D0A9-0120-4065-221B-F4EFD32E1A4B}" dt="2022-02-22T15:49:58.909" v="994"/>
        <pc:sldMkLst>
          <pc:docMk/>
          <pc:sldMk cId="529258244" sldId="262"/>
        </pc:sldMkLst>
        <pc:spChg chg="mod">
          <ac:chgData name="Shipley, Sally R" userId="S::shiples@gcsnc.com::5c0fa0b4-9632-4003-a44b-fe6ab96472c9" providerId="AD" clId="Web-{C2E1D0A9-0120-4065-221B-F4EFD32E1A4B}" dt="2022-02-22T15:49:58.909" v="994"/>
          <ac:spMkLst>
            <pc:docMk/>
            <pc:sldMk cId="529258244" sldId="262"/>
            <ac:spMk id="2" creationId="{584376E6-C0C6-41C3-B3E6-21900ED51A15}"/>
          </ac:spMkLst>
        </pc:spChg>
      </pc:sldChg>
      <pc:sldChg chg="modSp">
        <pc:chgData name="Shipley, Sally R" userId="S::shiples@gcsnc.com::5c0fa0b4-9632-4003-a44b-fe6ab96472c9" providerId="AD" clId="Web-{C2E1D0A9-0120-4065-221B-F4EFD32E1A4B}" dt="2022-02-22T15:49:48.440" v="993"/>
        <pc:sldMkLst>
          <pc:docMk/>
          <pc:sldMk cId="2105017417" sldId="263"/>
        </pc:sldMkLst>
        <pc:spChg chg="mod">
          <ac:chgData name="Shipley, Sally R" userId="S::shiples@gcsnc.com::5c0fa0b4-9632-4003-a44b-fe6ab96472c9" providerId="AD" clId="Web-{C2E1D0A9-0120-4065-221B-F4EFD32E1A4B}" dt="2022-02-22T15:49:48.440" v="993"/>
          <ac:spMkLst>
            <pc:docMk/>
            <pc:sldMk cId="2105017417" sldId="263"/>
            <ac:spMk id="2" creationId="{584376E6-C0C6-41C3-B3E6-21900ED51A15}"/>
          </ac:spMkLst>
        </pc:spChg>
        <pc:spChg chg="mod">
          <ac:chgData name="Shipley, Sally R" userId="S::shiples@gcsnc.com::5c0fa0b4-9632-4003-a44b-fe6ab96472c9" providerId="AD" clId="Web-{C2E1D0A9-0120-4065-221B-F4EFD32E1A4B}" dt="2022-02-22T15:49:34.580" v="992" actId="20577"/>
          <ac:spMkLst>
            <pc:docMk/>
            <pc:sldMk cId="2105017417" sldId="263"/>
            <ac:spMk id="3" creationId="{E917B5F7-5D21-4936-B5A4-32E8C5CE337B}"/>
          </ac:spMkLst>
        </pc:spChg>
      </pc:sldChg>
      <pc:sldChg chg="addSp delSp modSp addAnim">
        <pc:chgData name="Shipley, Sally R" userId="S::shiples@gcsnc.com::5c0fa0b4-9632-4003-a44b-fe6ab96472c9" providerId="AD" clId="Web-{C2E1D0A9-0120-4065-221B-F4EFD32E1A4B}" dt="2022-02-22T15:55:03.041" v="1031"/>
        <pc:sldMkLst>
          <pc:docMk/>
          <pc:sldMk cId="3468924457" sldId="266"/>
        </pc:sldMkLst>
        <pc:spChg chg="mod ord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2" creationId="{7658DCC5-2913-4488-BEA8-1B0448DEE608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54:59.291" v="1029"/>
          <ac:spMkLst>
            <pc:docMk/>
            <pc:sldMk cId="3468924457" sldId="266"/>
            <ac:spMk id="4" creationId="{89212ADC-12A5-4774-9B79-2CF7D01A1D84}"/>
          </ac:spMkLst>
        </pc:spChg>
        <pc:spChg chg="del">
          <ac:chgData name="Shipley, Sally R" userId="S::shiples@gcsnc.com::5c0fa0b4-9632-4003-a44b-fe6ab96472c9" providerId="AD" clId="Web-{C2E1D0A9-0120-4065-221B-F4EFD32E1A4B}" dt="2022-02-22T15:54:23.384" v="1022"/>
          <ac:spMkLst>
            <pc:docMk/>
            <pc:sldMk cId="3468924457" sldId="266"/>
            <ac:spMk id="9" creationId="{990D0034-F768-41E7-85D4-F38C4DE85770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17" creationId="{4E4490D0-3672-446A-AC12-B4830333BDDD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19" creationId="{39CB82C2-DF65-4EC1-8280-F201D50F570B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23" creationId="{FA4CD5CB-D209-4D70-8CA4-629731C59219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27" creationId="{B4C27B90-DF2B-4D00-BA07-18ED774CD2F1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29" creationId="{593ACC25-C262-417A-8AA9-0641C772BDB6}"/>
          </ac:spMkLst>
        </pc:spChg>
        <pc:spChg chg="add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34" creationId="{25C8D2C1-DA83-420D-9635-D52CE066B5DA}"/>
          </ac:spMkLst>
        </pc:spChg>
        <pc:spChg chg="add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36" creationId="{434F74C9-6A0B-409E-AD1C-45B58BE91BB8}"/>
          </ac:spMkLst>
        </pc:spChg>
        <pc:spChg chg="add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40" creationId="{B76D919A-FC3E-4B4E-BAF0-ED6CFB8DC4AE}"/>
          </ac:spMkLst>
        </pc:spChg>
        <pc:spChg chg="add">
          <ac:chgData name="Shipley, Sally R" userId="S::shiples@gcsnc.com::5c0fa0b4-9632-4003-a44b-fe6ab96472c9" providerId="AD" clId="Web-{C2E1D0A9-0120-4065-221B-F4EFD32E1A4B}" dt="2022-02-22T15:55:03.041" v="1030"/>
          <ac:spMkLst>
            <pc:docMk/>
            <pc:sldMk cId="3468924457" sldId="266"/>
            <ac:spMk id="42" creationId="{8F66ACBD-1C82-4782-AA7C-05504DD7DE77}"/>
          </ac:spMkLst>
        </pc:spChg>
        <pc:picChg chg="add mod">
          <ac:chgData name="Shipley, Sally R" userId="S::shiples@gcsnc.com::5c0fa0b4-9632-4003-a44b-fe6ab96472c9" providerId="AD" clId="Web-{C2E1D0A9-0120-4065-221B-F4EFD32E1A4B}" dt="2022-02-22T15:55:03.041" v="1030"/>
          <ac:picMkLst>
            <pc:docMk/>
            <pc:sldMk cId="3468924457" sldId="266"/>
            <ac:picMk id="3" creationId="{7FDC3C02-2CE8-4CC4-965E-81C1BCE1AF54}"/>
          </ac:picMkLst>
        </pc:picChg>
        <pc:picChg chg="del">
          <ac:chgData name="Shipley, Sally R" userId="S::shiples@gcsnc.com::5c0fa0b4-9632-4003-a44b-fe6ab96472c9" providerId="AD" clId="Web-{C2E1D0A9-0120-4065-221B-F4EFD32E1A4B}" dt="2022-02-22T15:54:19.103" v="1021"/>
          <ac:picMkLst>
            <pc:docMk/>
            <pc:sldMk cId="3468924457" sldId="266"/>
            <ac:picMk id="5" creationId="{AD8CF8C6-ECD1-482D-8A6B-8DB67A3A838E}"/>
          </ac:picMkLst>
        </pc:picChg>
        <pc:picChg chg="add del">
          <ac:chgData name="Shipley, Sally R" userId="S::shiples@gcsnc.com::5c0fa0b4-9632-4003-a44b-fe6ab96472c9" providerId="AD" clId="Web-{C2E1D0A9-0120-4065-221B-F4EFD32E1A4B}" dt="2022-02-22T15:54:51.775" v="1027"/>
          <ac:picMkLst>
            <pc:docMk/>
            <pc:sldMk cId="3468924457" sldId="266"/>
            <ac:picMk id="13" creationId="{F056CA28-0431-4AD4-AB5E-D7020F11E4B3}"/>
          </ac:picMkLst>
        </pc:picChg>
        <pc:cxnChg chg="del">
          <ac:chgData name="Shipley, Sally R" userId="S::shiples@gcsnc.com::5c0fa0b4-9632-4003-a44b-fe6ab96472c9" providerId="AD" clId="Web-{C2E1D0A9-0120-4065-221B-F4EFD32E1A4B}" dt="2022-02-22T15:54:23.384" v="1022"/>
          <ac:cxnSpMkLst>
            <pc:docMk/>
            <pc:sldMk cId="3468924457" sldId="266"/>
            <ac:cxnSpMk id="11" creationId="{5A0A5CF6-407C-4691-8122-49DF69D0020D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5:03.041" v="1030"/>
          <ac:cxnSpMkLst>
            <pc:docMk/>
            <pc:sldMk cId="3468924457" sldId="266"/>
            <ac:cxnSpMk id="21" creationId="{7E1D4427-852B-4B37-8E76-0E9F1810BA2A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5:03.041" v="1030"/>
          <ac:cxnSpMkLst>
            <pc:docMk/>
            <pc:sldMk cId="3468924457" sldId="266"/>
            <ac:cxnSpMk id="25" creationId="{5C6A2BAE-B461-4B55-8E1F-0722ABDD1393}"/>
          </ac:cxnSpMkLst>
        </pc:cxnChg>
        <pc:cxnChg chg="add">
          <ac:chgData name="Shipley, Sally R" userId="S::shiples@gcsnc.com::5c0fa0b4-9632-4003-a44b-fe6ab96472c9" providerId="AD" clId="Web-{C2E1D0A9-0120-4065-221B-F4EFD32E1A4B}" dt="2022-02-22T15:55:03.041" v="1030"/>
          <ac:cxnSpMkLst>
            <pc:docMk/>
            <pc:sldMk cId="3468924457" sldId="266"/>
            <ac:cxnSpMk id="38" creationId="{F5486A9D-1265-4B57-91E6-68E666B978BC}"/>
          </ac:cxnSpMkLst>
        </pc:cxnChg>
      </pc:sldChg>
      <pc:sldChg chg="del">
        <pc:chgData name="Shipley, Sally R" userId="S::shiples@gcsnc.com::5c0fa0b4-9632-4003-a44b-fe6ab96472c9" providerId="AD" clId="Web-{C2E1D0A9-0120-4065-221B-F4EFD32E1A4B}" dt="2022-02-22T15:50:12.581" v="995"/>
        <pc:sldMkLst>
          <pc:docMk/>
          <pc:sldMk cId="2552811852" sldId="272"/>
        </pc:sldMkLst>
      </pc:sldChg>
      <pc:sldChg chg="delSp modSp">
        <pc:chgData name="Shipley, Sally R" userId="S::shiples@gcsnc.com::5c0fa0b4-9632-4003-a44b-fe6ab96472c9" providerId="AD" clId="Web-{C2E1D0A9-0120-4065-221B-F4EFD32E1A4B}" dt="2022-02-22T15:58:33.608" v="1034"/>
        <pc:sldMkLst>
          <pc:docMk/>
          <pc:sldMk cId="1253713805" sldId="273"/>
        </pc:sldMkLst>
        <pc:spChg chg="del mod">
          <ac:chgData name="Shipley, Sally R" userId="S::shiples@gcsnc.com::5c0fa0b4-9632-4003-a44b-fe6ab96472c9" providerId="AD" clId="Web-{C2E1D0A9-0120-4065-221B-F4EFD32E1A4B}" dt="2022-02-22T15:58:33.608" v="1034"/>
          <ac:spMkLst>
            <pc:docMk/>
            <pc:sldMk cId="1253713805" sldId="273"/>
            <ac:spMk id="5" creationId="{4468FFAE-20E2-4066-A39A-E88F0DA61737}"/>
          </ac:spMkLst>
        </pc:spChg>
      </pc:sldChg>
      <pc:sldChg chg="modSp">
        <pc:chgData name="Shipley, Sally R" userId="S::shiples@gcsnc.com::5c0fa0b4-9632-4003-a44b-fe6ab96472c9" providerId="AD" clId="Web-{C2E1D0A9-0120-4065-221B-F4EFD32E1A4B}" dt="2022-02-22T15:59:28.610" v="1037" actId="20577"/>
        <pc:sldMkLst>
          <pc:docMk/>
          <pc:sldMk cId="3468142147" sldId="275"/>
        </pc:sldMkLst>
        <pc:spChg chg="mod">
          <ac:chgData name="Shipley, Sally R" userId="S::shiples@gcsnc.com::5c0fa0b4-9632-4003-a44b-fe6ab96472c9" providerId="AD" clId="Web-{C2E1D0A9-0120-4065-221B-F4EFD32E1A4B}" dt="2022-02-22T15:59:28.610" v="1037" actId="20577"/>
          <ac:spMkLst>
            <pc:docMk/>
            <pc:sldMk cId="3468142147" sldId="275"/>
            <ac:spMk id="6" creationId="{DFAB9A3A-16E2-4E55-930B-151D981812E9}"/>
          </ac:spMkLst>
        </pc:spChg>
      </pc:sldChg>
      <pc:sldChg chg="addSp delSp modSp">
        <pc:chgData name="Shipley, Sally R" userId="S::shiples@gcsnc.com::5c0fa0b4-9632-4003-a44b-fe6ab96472c9" providerId="AD" clId="Web-{C2E1D0A9-0120-4065-221B-F4EFD32E1A4B}" dt="2022-02-22T14:58:24.197" v="191"/>
        <pc:sldMkLst>
          <pc:docMk/>
          <pc:sldMk cId="1857447574" sldId="277"/>
        </pc:sldMkLst>
        <pc:spChg chg="mod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2" creationId="{7658DCC5-2913-4488-BEA8-1B0448DEE608}"/>
          </ac:spMkLst>
        </pc:spChg>
        <pc:spChg chg="mod ord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3" creationId="{34BA4E0F-3A76-429A-9DE8-62082DDBF0D6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9"/>
          <ac:spMkLst>
            <pc:docMk/>
            <pc:sldMk cId="1857447574" sldId="277"/>
            <ac:spMk id="36" creationId="{10162E77-11AD-44A7-84EC-40C59EEFBD2E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9"/>
          <ac:spMkLst>
            <pc:docMk/>
            <pc:sldMk cId="1857447574" sldId="277"/>
            <ac:spMk id="40" creationId="{6329CBCE-21AE-419D-AC1F-8ACF510A6670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9"/>
          <ac:spMkLst>
            <pc:docMk/>
            <pc:sldMk cId="1857447574" sldId="277"/>
            <ac:spMk id="42" creationId="{FF2DA012-1414-493D-888F-5D99D0BDA322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2.556" v="186"/>
          <ac:spMkLst>
            <pc:docMk/>
            <pc:sldMk cId="1857447574" sldId="277"/>
            <ac:spMk id="47" creationId="{10162E77-11AD-44A7-84EC-40C59EEFBD2E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2.556" v="186"/>
          <ac:spMkLst>
            <pc:docMk/>
            <pc:sldMk cId="1857447574" sldId="277"/>
            <ac:spMk id="51" creationId="{6329CBCE-21AE-419D-AC1F-8ACF510A6670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2.556" v="186"/>
          <ac:spMkLst>
            <pc:docMk/>
            <pc:sldMk cId="1857447574" sldId="277"/>
            <ac:spMk id="53" creationId="{FF2DA012-1414-493D-888F-5D99D0BDA322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8"/>
          <ac:spMkLst>
            <pc:docMk/>
            <pc:sldMk cId="1857447574" sldId="277"/>
            <ac:spMk id="55" creationId="{5CF81D86-BDBA-477C-B7DD-8D359BB9965B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8"/>
          <ac:spMkLst>
            <pc:docMk/>
            <pc:sldMk cId="1857447574" sldId="277"/>
            <ac:spMk id="57" creationId="{88AA064E-5F6E-4024-BC28-EDDC3DFC70E1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15.243" v="188"/>
          <ac:spMkLst>
            <pc:docMk/>
            <pc:sldMk cId="1857447574" sldId="277"/>
            <ac:spMk id="58" creationId="{03B29638-4838-4B9B-B9DB-96E542BAF3E6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60" creationId="{52ABB703-2B0E-4C3B-B4A2-F3973548E561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62" creationId="{E95DA498-D9A2-4DA9-B9DA-B3776E08CF7E}"/>
          </ac:spMkLst>
        </pc:spChg>
        <pc:spChg chg="add del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63" creationId="{82A73093-4B9D-420D-B17E-52293703A1D4}"/>
          </ac:spMkLst>
        </pc:spChg>
        <pc:spChg chg="add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69" creationId="{990D0034-F768-41E7-85D4-F38C4DE85770}"/>
          </ac:spMkLst>
        </pc:spChg>
        <pc:spChg chg="add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71" creationId="{C4F7E42D-8B5A-4FC8-81CD-9E60171F7FA8}"/>
          </ac:spMkLst>
        </pc:spChg>
        <pc:spChg chg="add">
          <ac:chgData name="Shipley, Sally R" userId="S::shiples@gcsnc.com::5c0fa0b4-9632-4003-a44b-fe6ab96472c9" providerId="AD" clId="Web-{C2E1D0A9-0120-4065-221B-F4EFD32E1A4B}" dt="2022-02-22T14:58:24.197" v="191"/>
          <ac:spMkLst>
            <pc:docMk/>
            <pc:sldMk cId="1857447574" sldId="277"/>
            <ac:spMk id="73" creationId="{8C04651D-B9F4-4935-A02D-364153FBDF54}"/>
          </ac:spMkLst>
        </pc:spChg>
        <pc:picChg chg="add del mod">
          <ac:chgData name="Shipley, Sally R" userId="S::shiples@gcsnc.com::5c0fa0b4-9632-4003-a44b-fe6ab96472c9" providerId="AD" clId="Web-{C2E1D0A9-0120-4065-221B-F4EFD32E1A4B}" dt="2022-02-22T14:58:20.696" v="190"/>
          <ac:picMkLst>
            <pc:docMk/>
            <pc:sldMk cId="1857447574" sldId="277"/>
            <ac:picMk id="4" creationId="{4D19A680-2D58-4763-A38F-502C5DBF6255}"/>
          </ac:picMkLst>
        </pc:picChg>
        <pc:picChg chg="del">
          <ac:chgData name="Shipley, Sally R" userId="S::shiples@gcsnc.com::5c0fa0b4-9632-4003-a44b-fe6ab96472c9" providerId="AD" clId="Web-{C2E1D0A9-0120-4065-221B-F4EFD32E1A4B}" dt="2022-02-22T14:56:43.569" v="182"/>
          <ac:picMkLst>
            <pc:docMk/>
            <pc:sldMk cId="1857447574" sldId="277"/>
            <ac:picMk id="8" creationId="{418343AC-A4FF-42EE-A04E-48B89F1AE357}"/>
          </ac:picMkLst>
        </pc:picChg>
        <pc:picChg chg="add">
          <ac:chgData name="Shipley, Sally R" userId="S::shiples@gcsnc.com::5c0fa0b4-9632-4003-a44b-fe6ab96472c9" providerId="AD" clId="Web-{C2E1D0A9-0120-4065-221B-F4EFD32E1A4B}" dt="2022-02-22T14:58:24.197" v="191"/>
          <ac:picMkLst>
            <pc:docMk/>
            <pc:sldMk cId="1857447574" sldId="277"/>
            <ac:picMk id="65" creationId="{4CF050F4-3778-46C3-8537-4424B1520CC1}"/>
          </ac:picMkLst>
        </pc:picChg>
        <pc:cxnChg chg="add del">
          <ac:chgData name="Shipley, Sally R" userId="S::shiples@gcsnc.com::5c0fa0b4-9632-4003-a44b-fe6ab96472c9" providerId="AD" clId="Web-{C2E1D0A9-0120-4065-221B-F4EFD32E1A4B}" dt="2022-02-22T14:58:15.243" v="189"/>
          <ac:cxnSpMkLst>
            <pc:docMk/>
            <pc:sldMk cId="1857447574" sldId="277"/>
            <ac:cxnSpMk id="38" creationId="{5AB158E9-1B40-4CD6-95F0-95CA11DF7B7A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4:58:12.556" v="186"/>
          <ac:cxnSpMkLst>
            <pc:docMk/>
            <pc:sldMk cId="1857447574" sldId="277"/>
            <ac:cxnSpMk id="49" creationId="{5AB158E9-1B40-4CD6-95F0-95CA11DF7B7A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4:58:15.243" v="188"/>
          <ac:cxnSpMkLst>
            <pc:docMk/>
            <pc:sldMk cId="1857447574" sldId="277"/>
            <ac:cxnSpMk id="56" creationId="{C65F3E9C-EF11-4F8F-A621-399C7A3E6401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4:58:24.197" v="191"/>
          <ac:cxnSpMkLst>
            <pc:docMk/>
            <pc:sldMk cId="1857447574" sldId="277"/>
            <ac:cxnSpMk id="61" creationId="{9C21570E-E159-49A6-9891-FA397B7A92D3}"/>
          </ac:cxnSpMkLst>
        </pc:cxnChg>
      </pc:sldChg>
      <pc:sldChg chg="addSp delSp modSp">
        <pc:chgData name="Shipley, Sally R" userId="S::shiples@gcsnc.com::5c0fa0b4-9632-4003-a44b-fe6ab96472c9" providerId="AD" clId="Web-{C2E1D0A9-0120-4065-221B-F4EFD32E1A4B}" dt="2022-02-22T15:00:26.137" v="196" actId="14100"/>
        <pc:sldMkLst>
          <pc:docMk/>
          <pc:sldMk cId="413408020" sldId="278"/>
        </pc:sldMkLst>
        <pc:picChg chg="add mod">
          <ac:chgData name="Shipley, Sally R" userId="S::shiples@gcsnc.com::5c0fa0b4-9632-4003-a44b-fe6ab96472c9" providerId="AD" clId="Web-{C2E1D0A9-0120-4065-221B-F4EFD32E1A4B}" dt="2022-02-22T15:00:26.137" v="196" actId="14100"/>
          <ac:picMkLst>
            <pc:docMk/>
            <pc:sldMk cId="413408020" sldId="278"/>
            <ac:picMk id="5" creationId="{C730336C-2425-4EFE-8EEC-14F1DF33C9D4}"/>
          </ac:picMkLst>
        </pc:picChg>
        <pc:picChg chg="del">
          <ac:chgData name="Shipley, Sally R" userId="S::shiples@gcsnc.com::5c0fa0b4-9632-4003-a44b-fe6ab96472c9" providerId="AD" clId="Web-{C2E1D0A9-0120-4065-221B-F4EFD32E1A4B}" dt="2022-02-22T15:00:06.746" v="192"/>
          <ac:picMkLst>
            <pc:docMk/>
            <pc:sldMk cId="413408020" sldId="278"/>
            <ac:picMk id="8" creationId="{418343AC-A4FF-42EE-A04E-48B89F1AE357}"/>
          </ac:picMkLst>
        </pc:picChg>
      </pc:sldChg>
      <pc:sldChg chg="delSp modSp add ord replId">
        <pc:chgData name="Shipley, Sally R" userId="S::shiples@gcsnc.com::5c0fa0b4-9632-4003-a44b-fe6ab96472c9" providerId="AD" clId="Web-{C2E1D0A9-0120-4065-221B-F4EFD32E1A4B}" dt="2022-02-22T15:03:45.017" v="288" actId="20577"/>
        <pc:sldMkLst>
          <pc:docMk/>
          <pc:sldMk cId="2875155726" sldId="280"/>
        </pc:sldMkLst>
        <pc:spChg chg="mod">
          <ac:chgData name="Shipley, Sally R" userId="S::shiples@gcsnc.com::5c0fa0b4-9632-4003-a44b-fe6ab96472c9" providerId="AD" clId="Web-{C2E1D0A9-0120-4065-221B-F4EFD32E1A4B}" dt="2022-02-22T15:01:43.232" v="219" actId="20577"/>
          <ac:spMkLst>
            <pc:docMk/>
            <pc:sldMk cId="2875155726" sldId="280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5:03:45.017" v="288" actId="20577"/>
          <ac:spMkLst>
            <pc:docMk/>
            <pc:sldMk cId="2875155726" sldId="280"/>
            <ac:spMk id="4" creationId="{3E21C776-D35C-46C1-A341-20B15698D241}"/>
          </ac:spMkLst>
        </pc:spChg>
        <pc:picChg chg="del">
          <ac:chgData name="Shipley, Sally R" userId="S::shiples@gcsnc.com::5c0fa0b4-9632-4003-a44b-fe6ab96472c9" providerId="AD" clId="Web-{C2E1D0A9-0120-4065-221B-F4EFD32E1A4B}" dt="2022-02-22T15:00:42.028" v="197"/>
          <ac:picMkLst>
            <pc:docMk/>
            <pc:sldMk cId="2875155726" sldId="280"/>
            <ac:picMk id="8" creationId="{418343AC-A4FF-42EE-A04E-48B89F1AE357}"/>
          </ac:picMkLst>
        </pc:picChg>
      </pc:sldChg>
      <pc:sldChg chg="modSp add ord replId">
        <pc:chgData name="Shipley, Sally R" userId="S::shiples@gcsnc.com::5c0fa0b4-9632-4003-a44b-fe6ab96472c9" providerId="AD" clId="Web-{C2E1D0A9-0120-4065-221B-F4EFD32E1A4B}" dt="2022-02-22T16:02:23.567" v="1075" actId="20577"/>
        <pc:sldMkLst>
          <pc:docMk/>
          <pc:sldMk cId="1073635637" sldId="281"/>
        </pc:sldMkLst>
        <pc:spChg chg="mod">
          <ac:chgData name="Shipley, Sally R" userId="S::shiples@gcsnc.com::5c0fa0b4-9632-4003-a44b-fe6ab96472c9" providerId="AD" clId="Web-{C2E1D0A9-0120-4065-221B-F4EFD32E1A4B}" dt="2022-02-22T16:01:24.237" v="1054" actId="20577"/>
          <ac:spMkLst>
            <pc:docMk/>
            <pc:sldMk cId="1073635637" sldId="281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6:02:23.567" v="1075" actId="20577"/>
          <ac:spMkLst>
            <pc:docMk/>
            <pc:sldMk cId="1073635637" sldId="281"/>
            <ac:spMk id="4" creationId="{3E21C776-D35C-46C1-A341-20B15698D241}"/>
          </ac:spMkLst>
        </pc:spChg>
      </pc:sldChg>
      <pc:sldChg chg="addSp delSp modSp new mod ord setBg">
        <pc:chgData name="Shipley, Sally R" userId="S::shiples@gcsnc.com::5c0fa0b4-9632-4003-a44b-fe6ab96472c9" providerId="AD" clId="Web-{C2E1D0A9-0120-4065-221B-F4EFD32E1A4B}" dt="2022-02-22T15:39:18.222" v="812"/>
        <pc:sldMkLst>
          <pc:docMk/>
          <pc:sldMk cId="1871025464" sldId="282"/>
        </pc:sldMkLst>
        <pc:spChg chg="mod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2" creationId="{DA0D0682-234E-4E7E-B04D-A2343B4F8FE1}"/>
          </ac:spMkLst>
        </pc:spChg>
        <pc:spChg chg="mod">
          <ac:chgData name="Shipley, Sally R" userId="S::shiples@gcsnc.com::5c0fa0b4-9632-4003-a44b-fe6ab96472c9" providerId="AD" clId="Web-{C2E1D0A9-0120-4065-221B-F4EFD32E1A4B}" dt="2022-02-22T15:15:04.189" v="512" actId="14100"/>
          <ac:spMkLst>
            <pc:docMk/>
            <pc:sldMk cId="1871025464" sldId="282"/>
            <ac:spMk id="3" creationId="{E93B9F5E-38FB-4DD3-B937-447273570F6E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9" creationId="{990D0034-F768-41E7-85D4-F38C4DE85770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11" creationId="{C4F7E42D-8B5A-4FC8-81CD-9E60171F7FA8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13" creationId="{8C04651D-B9F4-4935-A02D-364153FBDF54}"/>
          </ac:spMkLst>
        </pc:spChg>
        <pc:spChg chg="add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18" creationId="{E68FFDD2-0031-4BB1-BBE0-655DB04E8B6A}"/>
          </ac:spMkLst>
        </pc:spChg>
        <pc:spChg chg="add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20" creationId="{AB737C5D-A080-46FC-A853-72857762C0E4}"/>
          </ac:spMkLst>
        </pc:spChg>
        <pc:spChg chg="add">
          <ac:chgData name="Shipley, Sally R" userId="S::shiples@gcsnc.com::5c0fa0b4-9632-4003-a44b-fe6ab96472c9" providerId="AD" clId="Web-{C2E1D0A9-0120-4065-221B-F4EFD32E1A4B}" dt="2022-02-22T15:14:19.969" v="507"/>
          <ac:spMkLst>
            <pc:docMk/>
            <pc:sldMk cId="1871025464" sldId="282"/>
            <ac:spMk id="22" creationId="{93D9690C-472F-43F9-842A-94EFD7895C68}"/>
          </ac:spMkLst>
        </pc:spChg>
        <pc:picChg chg="add mod ord">
          <ac:chgData name="Shipley, Sally R" userId="S::shiples@gcsnc.com::5c0fa0b4-9632-4003-a44b-fe6ab96472c9" providerId="AD" clId="Web-{C2E1D0A9-0120-4065-221B-F4EFD32E1A4B}" dt="2022-02-22T15:14:19.969" v="507"/>
          <ac:picMkLst>
            <pc:docMk/>
            <pc:sldMk cId="1871025464" sldId="282"/>
            <ac:picMk id="5" creationId="{97477564-1788-4CDC-9C0B-156C1108342E}"/>
          </ac:picMkLst>
        </pc:picChg>
      </pc:sldChg>
      <pc:sldChg chg="modSp add ord replId">
        <pc:chgData name="Shipley, Sally R" userId="S::shiples@gcsnc.com::5c0fa0b4-9632-4003-a44b-fe6ab96472c9" providerId="AD" clId="Web-{C2E1D0A9-0120-4065-221B-F4EFD32E1A4B}" dt="2022-02-22T16:02:55.505" v="1077" actId="20577"/>
        <pc:sldMkLst>
          <pc:docMk/>
          <pc:sldMk cId="1911775141" sldId="283"/>
        </pc:sldMkLst>
        <pc:spChg chg="mod">
          <ac:chgData name="Shipley, Sally R" userId="S::shiples@gcsnc.com::5c0fa0b4-9632-4003-a44b-fe6ab96472c9" providerId="AD" clId="Web-{C2E1D0A9-0120-4065-221B-F4EFD32E1A4B}" dt="2022-02-22T16:02:52.146" v="1076" actId="1076"/>
          <ac:spMkLst>
            <pc:docMk/>
            <pc:sldMk cId="1911775141" sldId="283"/>
            <ac:spMk id="2" creationId="{DA0D0682-234E-4E7E-B04D-A2343B4F8FE1}"/>
          </ac:spMkLst>
        </pc:spChg>
        <pc:spChg chg="mod">
          <ac:chgData name="Shipley, Sally R" userId="S::shiples@gcsnc.com::5c0fa0b4-9632-4003-a44b-fe6ab96472c9" providerId="AD" clId="Web-{C2E1D0A9-0120-4065-221B-F4EFD32E1A4B}" dt="2022-02-22T16:02:55.505" v="1077" actId="20577"/>
          <ac:spMkLst>
            <pc:docMk/>
            <pc:sldMk cId="1911775141" sldId="283"/>
            <ac:spMk id="3" creationId="{E93B9F5E-38FB-4DD3-B937-447273570F6E}"/>
          </ac:spMkLst>
        </pc:spChg>
        <pc:picChg chg="mod">
          <ac:chgData name="Shipley, Sally R" userId="S::shiples@gcsnc.com::5c0fa0b4-9632-4003-a44b-fe6ab96472c9" providerId="AD" clId="Web-{C2E1D0A9-0120-4065-221B-F4EFD32E1A4B}" dt="2022-02-22T15:38:44.893" v="810" actId="1076"/>
          <ac:picMkLst>
            <pc:docMk/>
            <pc:sldMk cId="1911775141" sldId="283"/>
            <ac:picMk id="5" creationId="{97477564-1788-4CDC-9C0B-156C1108342E}"/>
          </ac:picMkLst>
        </pc:picChg>
      </pc:sldChg>
      <pc:sldChg chg="addSp delSp modSp add ord replId">
        <pc:chgData name="Shipley, Sally R" userId="S::shiples@gcsnc.com::5c0fa0b4-9632-4003-a44b-fe6ab96472c9" providerId="AD" clId="Web-{C2E1D0A9-0120-4065-221B-F4EFD32E1A4B}" dt="2022-02-22T15:20:40.290" v="533" actId="20577"/>
        <pc:sldMkLst>
          <pc:docMk/>
          <pc:sldMk cId="1996112156" sldId="284"/>
        </pc:sldMkLst>
        <pc:spChg chg="mod">
          <ac:chgData name="Shipley, Sally R" userId="S::shiples@gcsnc.com::5c0fa0b4-9632-4003-a44b-fe6ab96472c9" providerId="AD" clId="Web-{C2E1D0A9-0120-4065-221B-F4EFD32E1A4B}" dt="2022-02-22T15:20:40.290" v="533" actId="20577"/>
          <ac:spMkLst>
            <pc:docMk/>
            <pc:sldMk cId="1996112156" sldId="284"/>
            <ac:spMk id="2" creationId="{7658DCC5-2913-4488-BEA8-1B0448DEE608}"/>
          </ac:spMkLst>
        </pc:spChg>
        <pc:spChg chg="del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69" creationId="{990D0034-F768-41E7-85D4-F38C4DE85770}"/>
          </ac:spMkLst>
        </pc:spChg>
        <pc:spChg chg="del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71" creationId="{C4F7E42D-8B5A-4FC8-81CD-9E60171F7FA8}"/>
          </ac:spMkLst>
        </pc:spChg>
        <pc:spChg chg="del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73" creationId="{8C04651D-B9F4-4935-A02D-364153FBDF54}"/>
          </ac:spMkLst>
        </pc:spChg>
        <pc:spChg chg="add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78" creationId="{990D0034-F768-41E7-85D4-F38C4DE85770}"/>
          </ac:spMkLst>
        </pc:spChg>
        <pc:spChg chg="add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80" creationId="{C4F7E42D-8B5A-4FC8-81CD-9E60171F7FA8}"/>
          </ac:spMkLst>
        </pc:spChg>
        <pc:spChg chg="add">
          <ac:chgData name="Shipley, Sally R" userId="S::shiples@gcsnc.com::5c0fa0b4-9632-4003-a44b-fe6ab96472c9" providerId="AD" clId="Web-{C2E1D0A9-0120-4065-221B-F4EFD32E1A4B}" dt="2022-02-22T15:17:33.692" v="523"/>
          <ac:spMkLst>
            <pc:docMk/>
            <pc:sldMk cId="1996112156" sldId="284"/>
            <ac:spMk id="82" creationId="{8C04651D-B9F4-4935-A02D-364153FBDF54}"/>
          </ac:spMkLst>
        </pc:spChg>
        <pc:picChg chg="add mod">
          <ac:chgData name="Shipley, Sally R" userId="S::shiples@gcsnc.com::5c0fa0b4-9632-4003-a44b-fe6ab96472c9" providerId="AD" clId="Web-{C2E1D0A9-0120-4065-221B-F4EFD32E1A4B}" dt="2022-02-22T15:17:33.692" v="523"/>
          <ac:picMkLst>
            <pc:docMk/>
            <pc:sldMk cId="1996112156" sldId="284"/>
            <ac:picMk id="4" creationId="{49A473EB-48B2-4841-992B-494AADA455AA}"/>
          </ac:picMkLst>
        </pc:picChg>
        <pc:picChg chg="del">
          <ac:chgData name="Shipley, Sally R" userId="S::shiples@gcsnc.com::5c0fa0b4-9632-4003-a44b-fe6ab96472c9" providerId="AD" clId="Web-{C2E1D0A9-0120-4065-221B-F4EFD32E1A4B}" dt="2022-02-22T15:17:29.098" v="522"/>
          <ac:picMkLst>
            <pc:docMk/>
            <pc:sldMk cId="1996112156" sldId="284"/>
            <ac:picMk id="65" creationId="{4CF050F4-3778-46C3-8537-4424B1520CC1}"/>
          </ac:picMkLst>
        </pc:picChg>
      </pc:sldChg>
      <pc:sldChg chg="addSp delSp modSp add replId">
        <pc:chgData name="Shipley, Sally R" userId="S::shiples@gcsnc.com::5c0fa0b4-9632-4003-a44b-fe6ab96472c9" providerId="AD" clId="Web-{C2E1D0A9-0120-4065-221B-F4EFD32E1A4B}" dt="2022-02-22T15:25:15.875" v="629" actId="14100"/>
        <pc:sldMkLst>
          <pc:docMk/>
          <pc:sldMk cId="1983486465" sldId="285"/>
        </pc:sldMkLst>
        <pc:spChg chg="mod">
          <ac:chgData name="Shipley, Sally R" userId="S::shiples@gcsnc.com::5c0fa0b4-9632-4003-a44b-fe6ab96472c9" providerId="AD" clId="Web-{C2E1D0A9-0120-4065-221B-F4EFD32E1A4B}" dt="2022-02-22T15:25:15.875" v="629" actId="14100"/>
          <ac:spMkLst>
            <pc:docMk/>
            <pc:sldMk cId="1983486465" sldId="285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5:21:17.510" v="537"/>
          <ac:spMkLst>
            <pc:docMk/>
            <pc:sldMk cId="1983486465" sldId="285"/>
            <ac:spMk id="3" creationId="{34BA4E0F-3A76-429A-9DE8-62082DDBF0D6}"/>
          </ac:spMkLst>
        </pc:spChg>
        <pc:spChg chg="del">
          <ac:chgData name="Shipley, Sally R" userId="S::shiples@gcsnc.com::5c0fa0b4-9632-4003-a44b-fe6ab96472c9" providerId="AD" clId="Web-{C2E1D0A9-0120-4065-221B-F4EFD32E1A4B}" dt="2022-02-22T15:21:17.510" v="537"/>
          <ac:spMkLst>
            <pc:docMk/>
            <pc:sldMk cId="1983486465" sldId="285"/>
            <ac:spMk id="78" creationId="{990D0034-F768-41E7-85D4-F38C4DE85770}"/>
          </ac:spMkLst>
        </pc:spChg>
        <pc:spChg chg="del">
          <ac:chgData name="Shipley, Sally R" userId="S::shiples@gcsnc.com::5c0fa0b4-9632-4003-a44b-fe6ab96472c9" providerId="AD" clId="Web-{C2E1D0A9-0120-4065-221B-F4EFD32E1A4B}" dt="2022-02-22T15:21:17.510" v="537"/>
          <ac:spMkLst>
            <pc:docMk/>
            <pc:sldMk cId="1983486465" sldId="285"/>
            <ac:spMk id="80" creationId="{C4F7E42D-8B5A-4FC8-81CD-9E60171F7FA8}"/>
          </ac:spMkLst>
        </pc:spChg>
        <pc:spChg chg="del">
          <ac:chgData name="Shipley, Sally R" userId="S::shiples@gcsnc.com::5c0fa0b4-9632-4003-a44b-fe6ab96472c9" providerId="AD" clId="Web-{C2E1D0A9-0120-4065-221B-F4EFD32E1A4B}" dt="2022-02-22T15:21:17.510" v="537"/>
          <ac:spMkLst>
            <pc:docMk/>
            <pc:sldMk cId="1983486465" sldId="285"/>
            <ac:spMk id="82" creationId="{8C04651D-B9F4-4935-A02D-364153FBDF54}"/>
          </ac:spMkLst>
        </pc:spChg>
        <pc:spChg chg="add">
          <ac:chgData name="Shipley, Sally R" userId="S::shiples@gcsnc.com::5c0fa0b4-9632-4003-a44b-fe6ab96472c9" providerId="AD" clId="Web-{C2E1D0A9-0120-4065-221B-F4EFD32E1A4B}" dt="2022-02-22T15:21:17.510" v="537"/>
          <ac:spMkLst>
            <pc:docMk/>
            <pc:sldMk cId="1983486465" sldId="285"/>
            <ac:spMk id="87" creationId="{990D0034-F768-41E7-85D4-F38C4DE85770}"/>
          </ac:spMkLst>
        </pc:spChg>
        <pc:picChg chg="del">
          <ac:chgData name="Shipley, Sally R" userId="S::shiples@gcsnc.com::5c0fa0b4-9632-4003-a44b-fe6ab96472c9" providerId="AD" clId="Web-{C2E1D0A9-0120-4065-221B-F4EFD32E1A4B}" dt="2022-02-22T15:21:08.463" v="536"/>
          <ac:picMkLst>
            <pc:docMk/>
            <pc:sldMk cId="1983486465" sldId="285"/>
            <ac:picMk id="4" creationId="{49A473EB-48B2-4841-992B-494AADA455AA}"/>
          </ac:picMkLst>
        </pc:picChg>
        <pc:picChg chg="add mod">
          <ac:chgData name="Shipley, Sally R" userId="S::shiples@gcsnc.com::5c0fa0b4-9632-4003-a44b-fe6ab96472c9" providerId="AD" clId="Web-{C2E1D0A9-0120-4065-221B-F4EFD32E1A4B}" dt="2022-02-22T15:21:17.510" v="537"/>
          <ac:picMkLst>
            <pc:docMk/>
            <pc:sldMk cId="1983486465" sldId="285"/>
            <ac:picMk id="5" creationId="{C98EBBD5-8213-4D82-A47A-CFF0D9BE72D4}"/>
          </ac:picMkLst>
        </pc:picChg>
        <pc:cxnChg chg="add">
          <ac:chgData name="Shipley, Sally R" userId="S::shiples@gcsnc.com::5c0fa0b4-9632-4003-a44b-fe6ab96472c9" providerId="AD" clId="Web-{C2E1D0A9-0120-4065-221B-F4EFD32E1A4B}" dt="2022-02-22T15:21:17.510" v="537"/>
          <ac:cxnSpMkLst>
            <pc:docMk/>
            <pc:sldMk cId="1983486465" sldId="285"/>
            <ac:cxnSpMk id="89" creationId="{5A0A5CF6-407C-4691-8122-49DF69D0020D}"/>
          </ac:cxnSpMkLst>
        </pc:cxnChg>
      </pc:sldChg>
      <pc:sldChg chg="addSp delSp modSp add replId">
        <pc:chgData name="Shipley, Sally R" userId="S::shiples@gcsnc.com::5c0fa0b4-9632-4003-a44b-fe6ab96472c9" providerId="AD" clId="Web-{C2E1D0A9-0120-4065-221B-F4EFD32E1A4B}" dt="2022-02-22T15:31:25.508" v="729" actId="14100"/>
        <pc:sldMkLst>
          <pc:docMk/>
          <pc:sldMk cId="1277844116" sldId="286"/>
        </pc:sldMkLst>
        <pc:spChg chg="mod">
          <ac:chgData name="Shipley, Sally R" userId="S::shiples@gcsnc.com::5c0fa0b4-9632-4003-a44b-fe6ab96472c9" providerId="AD" clId="Web-{C2E1D0A9-0120-4065-221B-F4EFD32E1A4B}" dt="2022-02-22T15:31:25.508" v="729" actId="14100"/>
          <ac:spMkLst>
            <pc:docMk/>
            <pc:sldMk cId="1277844116" sldId="286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5:28:59.114" v="650"/>
          <ac:spMkLst>
            <pc:docMk/>
            <pc:sldMk cId="1277844116" sldId="286"/>
            <ac:spMk id="3" creationId="{34BA4E0F-3A76-429A-9DE8-62082DDBF0D6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28:53.176" v="649"/>
          <ac:spMkLst>
            <pc:docMk/>
            <pc:sldMk cId="1277844116" sldId="286"/>
            <ac:spMk id="6" creationId="{5CE4F552-3D61-4623-9983-AE0E0157979D}"/>
          </ac:spMkLst>
        </pc:spChg>
        <pc:spChg chg="add mod">
          <ac:chgData name="Shipley, Sally R" userId="S::shiples@gcsnc.com::5c0fa0b4-9632-4003-a44b-fe6ab96472c9" providerId="AD" clId="Web-{C2E1D0A9-0120-4065-221B-F4EFD32E1A4B}" dt="2022-02-22T15:30:29.991" v="717" actId="20577"/>
          <ac:spMkLst>
            <pc:docMk/>
            <pc:sldMk cId="1277844116" sldId="286"/>
            <ac:spMk id="8" creationId="{8AB5A566-86B9-4F5D-A9F3-788C48548074}"/>
          </ac:spMkLst>
        </pc:spChg>
        <pc:spChg chg="del">
          <ac:chgData name="Shipley, Sally R" userId="S::shiples@gcsnc.com::5c0fa0b4-9632-4003-a44b-fe6ab96472c9" providerId="AD" clId="Web-{C2E1D0A9-0120-4065-221B-F4EFD32E1A4B}" dt="2022-02-22T15:28:59.114" v="650"/>
          <ac:spMkLst>
            <pc:docMk/>
            <pc:sldMk cId="1277844116" sldId="286"/>
            <ac:spMk id="87" creationId="{990D0034-F768-41E7-85D4-F38C4DE85770}"/>
          </ac:spMkLst>
        </pc:spChg>
        <pc:picChg chg="add mod">
          <ac:chgData name="Shipley, Sally R" userId="S::shiples@gcsnc.com::5c0fa0b4-9632-4003-a44b-fe6ab96472c9" providerId="AD" clId="Web-{C2E1D0A9-0120-4065-221B-F4EFD32E1A4B}" dt="2022-02-22T15:28:59.114" v="650"/>
          <ac:picMkLst>
            <pc:docMk/>
            <pc:sldMk cId="1277844116" sldId="286"/>
            <ac:picMk id="4" creationId="{8D4F3CA1-AA7F-4942-96C3-936BC8E117A2}"/>
          </ac:picMkLst>
        </pc:picChg>
        <pc:picChg chg="del">
          <ac:chgData name="Shipley, Sally R" userId="S::shiples@gcsnc.com::5c0fa0b4-9632-4003-a44b-fe6ab96472c9" providerId="AD" clId="Web-{C2E1D0A9-0120-4065-221B-F4EFD32E1A4B}" dt="2022-02-22T15:28:44.708" v="646"/>
          <ac:picMkLst>
            <pc:docMk/>
            <pc:sldMk cId="1277844116" sldId="286"/>
            <ac:picMk id="5" creationId="{C98EBBD5-8213-4D82-A47A-CFF0D9BE72D4}"/>
          </ac:picMkLst>
        </pc:picChg>
        <pc:cxnChg chg="del">
          <ac:chgData name="Shipley, Sally R" userId="S::shiples@gcsnc.com::5c0fa0b4-9632-4003-a44b-fe6ab96472c9" providerId="AD" clId="Web-{C2E1D0A9-0120-4065-221B-F4EFD32E1A4B}" dt="2022-02-22T15:28:59.114" v="650"/>
          <ac:cxnSpMkLst>
            <pc:docMk/>
            <pc:sldMk cId="1277844116" sldId="286"/>
            <ac:cxnSpMk id="89" creationId="{5A0A5CF6-407C-4691-8122-49DF69D0020D}"/>
          </ac:cxnSpMkLst>
        </pc:cxnChg>
      </pc:sldChg>
      <pc:sldChg chg="modSp add replId">
        <pc:chgData name="Shipley, Sally R" userId="S::shiples@gcsnc.com::5c0fa0b4-9632-4003-a44b-fe6ab96472c9" providerId="AD" clId="Web-{C2E1D0A9-0120-4065-221B-F4EFD32E1A4B}" dt="2022-02-22T15:34:31.700" v="766" actId="20577"/>
        <pc:sldMkLst>
          <pc:docMk/>
          <pc:sldMk cId="4209088516" sldId="287"/>
        </pc:sldMkLst>
        <pc:spChg chg="mod">
          <ac:chgData name="Shipley, Sally R" userId="S::shiples@gcsnc.com::5c0fa0b4-9632-4003-a44b-fe6ab96472c9" providerId="AD" clId="Web-{C2E1D0A9-0120-4065-221B-F4EFD32E1A4B}" dt="2022-02-22T15:32:03.587" v="744" actId="20577"/>
          <ac:spMkLst>
            <pc:docMk/>
            <pc:sldMk cId="4209088516" sldId="287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5:34:31.700" v="766" actId="20577"/>
          <ac:spMkLst>
            <pc:docMk/>
            <pc:sldMk cId="4209088516" sldId="287"/>
            <ac:spMk id="8" creationId="{8AB5A566-86B9-4F5D-A9F3-788C48548074}"/>
          </ac:spMkLst>
        </pc:spChg>
      </pc:sldChg>
      <pc:sldChg chg="addSp delSp modSp add replId">
        <pc:chgData name="Shipley, Sally R" userId="S::shiples@gcsnc.com::5c0fa0b4-9632-4003-a44b-fe6ab96472c9" providerId="AD" clId="Web-{C2E1D0A9-0120-4065-221B-F4EFD32E1A4B}" dt="2022-02-22T15:36:48.453" v="789"/>
        <pc:sldMkLst>
          <pc:docMk/>
          <pc:sldMk cId="2023197958" sldId="288"/>
        </pc:sldMkLst>
        <pc:spChg chg="mod">
          <ac:chgData name="Shipley, Sally R" userId="S::shiples@gcsnc.com::5c0fa0b4-9632-4003-a44b-fe6ab96472c9" providerId="AD" clId="Web-{C2E1D0A9-0120-4065-221B-F4EFD32E1A4B}" dt="2022-02-22T15:36:00.874" v="782"/>
          <ac:spMkLst>
            <pc:docMk/>
            <pc:sldMk cId="2023197958" sldId="288"/>
            <ac:spMk id="2" creationId="{7658DCC5-2913-4488-BEA8-1B0448DEE608}"/>
          </ac:spMkLst>
        </pc:spChg>
        <pc:spChg chg="mod">
          <ac:chgData name="Shipley, Sally R" userId="S::shiples@gcsnc.com::5c0fa0b4-9632-4003-a44b-fe6ab96472c9" providerId="AD" clId="Web-{C2E1D0A9-0120-4065-221B-F4EFD32E1A4B}" dt="2022-02-22T15:36:00.874" v="782"/>
          <ac:spMkLst>
            <pc:docMk/>
            <pc:sldMk cId="2023197958" sldId="288"/>
            <ac:spMk id="3" creationId="{34BA4E0F-3A76-429A-9DE8-62082DDBF0D6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36:48.453" v="789"/>
          <ac:spMkLst>
            <pc:docMk/>
            <pc:sldMk cId="2023197958" sldId="288"/>
            <ac:spMk id="7" creationId="{7BE21E63-8759-4E2E-B540-86696B6578DD}"/>
          </ac:spMkLst>
        </pc:spChg>
        <pc:spChg chg="mod">
          <ac:chgData name="Shipley, Sally R" userId="S::shiples@gcsnc.com::5c0fa0b4-9632-4003-a44b-fe6ab96472c9" providerId="AD" clId="Web-{C2E1D0A9-0120-4065-221B-F4EFD32E1A4B}" dt="2022-02-22T15:34:37.997" v="769" actId="20577"/>
          <ac:spMkLst>
            <pc:docMk/>
            <pc:sldMk cId="2023197958" sldId="288"/>
            <ac:spMk id="8" creationId="{8AB5A566-86B9-4F5D-A9F3-788C48548074}"/>
          </ac:spMkLst>
        </pc:spChg>
        <pc:spChg chg="add">
          <ac:chgData name="Shipley, Sally R" userId="S::shiples@gcsnc.com::5c0fa0b4-9632-4003-a44b-fe6ab96472c9" providerId="AD" clId="Web-{C2E1D0A9-0120-4065-221B-F4EFD32E1A4B}" dt="2022-02-22T15:36:00.874" v="782"/>
          <ac:spMkLst>
            <pc:docMk/>
            <pc:sldMk cId="2023197958" sldId="288"/>
            <ac:spMk id="13" creationId="{311973C2-EB8B-452A-A698-4A252FD3AE28}"/>
          </ac:spMkLst>
        </pc:spChg>
        <pc:spChg chg="add">
          <ac:chgData name="Shipley, Sally R" userId="S::shiples@gcsnc.com::5c0fa0b4-9632-4003-a44b-fe6ab96472c9" providerId="AD" clId="Web-{C2E1D0A9-0120-4065-221B-F4EFD32E1A4B}" dt="2022-02-22T15:36:00.874" v="782"/>
          <ac:spMkLst>
            <pc:docMk/>
            <pc:sldMk cId="2023197958" sldId="288"/>
            <ac:spMk id="15" creationId="{10162E77-11AD-44A7-84EC-40C59EEFBD2E}"/>
          </ac:spMkLst>
        </pc:spChg>
        <pc:picChg chg="del">
          <ac:chgData name="Shipley, Sally R" userId="S::shiples@gcsnc.com::5c0fa0b4-9632-4003-a44b-fe6ab96472c9" providerId="AD" clId="Web-{C2E1D0A9-0120-4065-221B-F4EFD32E1A4B}" dt="2022-02-22T15:34:55.560" v="780"/>
          <ac:picMkLst>
            <pc:docMk/>
            <pc:sldMk cId="2023197958" sldId="288"/>
            <ac:picMk id="4" creationId="{8D4F3CA1-AA7F-4942-96C3-936BC8E117A2}"/>
          </ac:picMkLst>
        </pc:picChg>
        <pc:picChg chg="add mod ord">
          <ac:chgData name="Shipley, Sally R" userId="S::shiples@gcsnc.com::5c0fa0b4-9632-4003-a44b-fe6ab96472c9" providerId="AD" clId="Web-{C2E1D0A9-0120-4065-221B-F4EFD32E1A4B}" dt="2022-02-22T15:36:00.874" v="782"/>
          <ac:picMkLst>
            <pc:docMk/>
            <pc:sldMk cId="2023197958" sldId="288"/>
            <ac:picMk id="5" creationId="{1B8B296D-394E-4078-8BF0-56169CBAE932}"/>
          </ac:picMkLst>
        </pc:picChg>
        <pc:picChg chg="add mod">
          <ac:chgData name="Shipley, Sally R" userId="S::shiples@gcsnc.com::5c0fa0b4-9632-4003-a44b-fe6ab96472c9" providerId="AD" clId="Web-{C2E1D0A9-0120-4065-221B-F4EFD32E1A4B}" dt="2022-02-22T15:36:42.687" v="787" actId="1076"/>
          <ac:picMkLst>
            <pc:docMk/>
            <pc:sldMk cId="2023197958" sldId="288"/>
            <ac:picMk id="6" creationId="{2788B3BC-3E77-465E-A3D8-D93128E07C23}"/>
          </ac:picMkLst>
        </pc:picChg>
        <pc:cxnChg chg="add">
          <ac:chgData name="Shipley, Sally R" userId="S::shiples@gcsnc.com::5c0fa0b4-9632-4003-a44b-fe6ab96472c9" providerId="AD" clId="Web-{C2E1D0A9-0120-4065-221B-F4EFD32E1A4B}" dt="2022-02-22T15:36:00.874" v="782"/>
          <ac:cxnSpMkLst>
            <pc:docMk/>
            <pc:sldMk cId="2023197958" sldId="288"/>
            <ac:cxnSpMk id="17" creationId="{5AB158E9-1B40-4CD6-95F0-95CA11DF7B7A}"/>
          </ac:cxnSpMkLst>
        </pc:cxnChg>
      </pc:sldChg>
      <pc:sldChg chg="modSp add replId">
        <pc:chgData name="Shipley, Sally R" userId="S::shiples@gcsnc.com::5c0fa0b4-9632-4003-a44b-fe6ab96472c9" providerId="AD" clId="Web-{C2E1D0A9-0120-4065-221B-F4EFD32E1A4B}" dt="2022-02-22T15:40:43.334" v="859" actId="20577"/>
        <pc:sldMkLst>
          <pc:docMk/>
          <pc:sldMk cId="4087408777" sldId="289"/>
        </pc:sldMkLst>
        <pc:spChg chg="mod">
          <ac:chgData name="Shipley, Sally R" userId="S::shiples@gcsnc.com::5c0fa0b4-9632-4003-a44b-fe6ab96472c9" providerId="AD" clId="Web-{C2E1D0A9-0120-4065-221B-F4EFD32E1A4B}" dt="2022-02-22T15:40:43.334" v="859" actId="20577"/>
          <ac:spMkLst>
            <pc:docMk/>
            <pc:sldMk cId="4087408777" sldId="289"/>
            <ac:spMk id="2" creationId="{7658DCC5-2913-4488-BEA8-1B0448DEE608}"/>
          </ac:spMkLst>
        </pc:spChg>
      </pc:sldChg>
      <pc:sldChg chg="addSp delSp modSp add replId">
        <pc:chgData name="Shipley, Sally R" userId="S::shiples@gcsnc.com::5c0fa0b4-9632-4003-a44b-fe6ab96472c9" providerId="AD" clId="Web-{C2E1D0A9-0120-4065-221B-F4EFD32E1A4B}" dt="2022-02-22T15:53:06.445" v="1020"/>
        <pc:sldMkLst>
          <pc:docMk/>
          <pc:sldMk cId="4000232054" sldId="290"/>
        </pc:sldMkLst>
        <pc:spChg chg="mo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2" creationId="{584376E6-C0C6-41C3-B3E6-21900ED51A15}"/>
          </ac:spMkLst>
        </pc:spChg>
        <pc:spChg chg="mod or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3" creationId="{E917B5F7-5D21-4936-B5A4-32E8C5CE337B}"/>
          </ac:spMkLst>
        </pc:spChg>
        <pc:spChg chg="add del mod">
          <ac:chgData name="Shipley, Sally R" userId="S::shiples@gcsnc.com::5c0fa0b4-9632-4003-a44b-fe6ab96472c9" providerId="AD" clId="Web-{C2E1D0A9-0120-4065-221B-F4EFD32E1A4B}" dt="2022-02-22T15:53:03.507" v="1019"/>
          <ac:spMkLst>
            <pc:docMk/>
            <pc:sldMk cId="4000232054" sldId="290"/>
            <ac:spMk id="6" creationId="{1D0420DE-14D2-4608-A2A7-19D681579A14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9" creationId="{600B5AE2-C5CC-499C-8F2D-249888BE22C2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11" creationId="{BA7A3698-B350-40E5-8475-9BCC41A089FC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15" creationId="{311973C2-EB8B-452A-A698-4A252FD3AE28}"/>
          </ac:spMkLst>
        </pc:spChg>
        <pc:spChg chg="add del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17" creationId="{10162E77-11AD-44A7-84EC-40C59EEFBD2E}"/>
          </ac:spMkLst>
        </pc:spChg>
        <pc:spChg chg="ad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24" creationId="{600B5AE2-C5CC-499C-8F2D-249888BE22C2}"/>
          </ac:spMkLst>
        </pc:spChg>
        <pc:spChg chg="ad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26" creationId="{BA7A3698-B350-40E5-8475-9BCC41A089FC}"/>
          </ac:spMkLst>
        </pc:spChg>
        <pc:spChg chg="ad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30" creationId="{311973C2-EB8B-452A-A698-4A252FD3AE28}"/>
          </ac:spMkLst>
        </pc:spChg>
        <pc:spChg chg="add">
          <ac:chgData name="Shipley, Sally R" userId="S::shiples@gcsnc.com::5c0fa0b4-9632-4003-a44b-fe6ab96472c9" providerId="AD" clId="Web-{C2E1D0A9-0120-4065-221B-F4EFD32E1A4B}" dt="2022-02-22T15:53:06.445" v="1020"/>
          <ac:spMkLst>
            <pc:docMk/>
            <pc:sldMk cId="4000232054" sldId="290"/>
            <ac:spMk id="32" creationId="{10162E77-11AD-44A7-84EC-40C59EEFBD2E}"/>
          </ac:spMkLst>
        </pc:spChg>
        <pc:picChg chg="add mod">
          <ac:chgData name="Shipley, Sally R" userId="S::shiples@gcsnc.com::5c0fa0b4-9632-4003-a44b-fe6ab96472c9" providerId="AD" clId="Web-{C2E1D0A9-0120-4065-221B-F4EFD32E1A4B}" dt="2022-02-22T15:53:06.445" v="1020"/>
          <ac:picMkLst>
            <pc:docMk/>
            <pc:sldMk cId="4000232054" sldId="290"/>
            <ac:picMk id="4" creationId="{FC4F314F-392F-44C7-8242-359D7479C590}"/>
          </ac:picMkLst>
        </pc:picChg>
        <pc:picChg chg="add del">
          <ac:chgData name="Shipley, Sally R" userId="S::shiples@gcsnc.com::5c0fa0b4-9632-4003-a44b-fe6ab96472c9" providerId="AD" clId="Web-{C2E1D0A9-0120-4065-221B-F4EFD32E1A4B}" dt="2022-02-22T15:52:56.163" v="1017"/>
          <ac:picMkLst>
            <pc:docMk/>
            <pc:sldMk cId="4000232054" sldId="290"/>
            <ac:picMk id="5" creationId="{8EE14D4A-6FEC-43B1-837D-68CA85F4C9B1}"/>
          </ac:picMkLst>
        </pc:picChg>
        <pc:cxnChg chg="add del">
          <ac:chgData name="Shipley, Sally R" userId="S::shiples@gcsnc.com::5c0fa0b4-9632-4003-a44b-fe6ab96472c9" providerId="AD" clId="Web-{C2E1D0A9-0120-4065-221B-F4EFD32E1A4B}" dt="2022-02-22T15:53:06.445" v="1020"/>
          <ac:cxnSpMkLst>
            <pc:docMk/>
            <pc:sldMk cId="4000232054" sldId="290"/>
            <ac:cxnSpMk id="13" creationId="{0AC655C7-EC94-4BE6-84C8-2F9EFBBB2789}"/>
          </ac:cxnSpMkLst>
        </pc:cxnChg>
        <pc:cxnChg chg="add del">
          <ac:chgData name="Shipley, Sally R" userId="S::shiples@gcsnc.com::5c0fa0b4-9632-4003-a44b-fe6ab96472c9" providerId="AD" clId="Web-{C2E1D0A9-0120-4065-221B-F4EFD32E1A4B}" dt="2022-02-22T15:53:06.445" v="1020"/>
          <ac:cxnSpMkLst>
            <pc:docMk/>
            <pc:sldMk cId="4000232054" sldId="290"/>
            <ac:cxnSpMk id="19" creationId="{5AB158E9-1B40-4CD6-95F0-95CA11DF7B7A}"/>
          </ac:cxnSpMkLst>
        </pc:cxnChg>
        <pc:cxnChg chg="add">
          <ac:chgData name="Shipley, Sally R" userId="S::shiples@gcsnc.com::5c0fa0b4-9632-4003-a44b-fe6ab96472c9" providerId="AD" clId="Web-{C2E1D0A9-0120-4065-221B-F4EFD32E1A4B}" dt="2022-02-22T15:53:06.445" v="1020"/>
          <ac:cxnSpMkLst>
            <pc:docMk/>
            <pc:sldMk cId="4000232054" sldId="290"/>
            <ac:cxnSpMk id="28" creationId="{0AC655C7-EC94-4BE6-84C8-2F9EFBBB2789}"/>
          </ac:cxnSpMkLst>
        </pc:cxnChg>
        <pc:cxnChg chg="add">
          <ac:chgData name="Shipley, Sally R" userId="S::shiples@gcsnc.com::5c0fa0b4-9632-4003-a44b-fe6ab96472c9" providerId="AD" clId="Web-{C2E1D0A9-0120-4065-221B-F4EFD32E1A4B}" dt="2022-02-22T15:53:06.445" v="1020"/>
          <ac:cxnSpMkLst>
            <pc:docMk/>
            <pc:sldMk cId="4000232054" sldId="290"/>
            <ac:cxnSpMk id="34" creationId="{5AB158E9-1B40-4CD6-95F0-95CA11DF7B7A}"/>
          </ac:cxnSpMkLst>
        </pc:cxnChg>
      </pc:sldChg>
    </pc:docChg>
  </pc:docChgLst>
  <pc:docChgLst>
    <pc:chgData name="Shipley, Sally R" userId="S::shiples@gcsnc.com::5c0fa0b4-9632-4003-a44b-fe6ab96472c9" providerId="AD" clId="Web-{75DBD98D-FE77-8E6A-4B06-344CD4A0E52E}"/>
    <pc:docChg chg="modSld">
      <pc:chgData name="Shipley, Sally R" userId="S::shiples@gcsnc.com::5c0fa0b4-9632-4003-a44b-fe6ab96472c9" providerId="AD" clId="Web-{75DBD98D-FE77-8E6A-4B06-344CD4A0E52E}" dt="2022-02-24T19:11:27.513" v="57" actId="20577"/>
      <pc:docMkLst>
        <pc:docMk/>
      </pc:docMkLst>
      <pc:sldChg chg="modSp">
        <pc:chgData name="Shipley, Sally R" userId="S::shiples@gcsnc.com::5c0fa0b4-9632-4003-a44b-fe6ab96472c9" providerId="AD" clId="Web-{75DBD98D-FE77-8E6A-4B06-344CD4A0E52E}" dt="2022-02-24T19:10:40.653" v="54" actId="20577"/>
        <pc:sldMkLst>
          <pc:docMk/>
          <pc:sldMk cId="2778276509" sldId="258"/>
        </pc:sldMkLst>
        <pc:spChg chg="mod">
          <ac:chgData name="Shipley, Sally R" userId="S::shiples@gcsnc.com::5c0fa0b4-9632-4003-a44b-fe6ab96472c9" providerId="AD" clId="Web-{75DBD98D-FE77-8E6A-4B06-344CD4A0E52E}" dt="2022-02-24T19:10:40.653" v="54" actId="20577"/>
          <ac:spMkLst>
            <pc:docMk/>
            <pc:sldMk cId="2778276509" sldId="258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75DBD98D-FE77-8E6A-4B06-344CD4A0E52E}" dt="2022-02-24T19:11:27.513" v="57" actId="20577"/>
        <pc:sldMkLst>
          <pc:docMk/>
          <pc:sldMk cId="2356832819" sldId="259"/>
        </pc:sldMkLst>
        <pc:spChg chg="mod">
          <ac:chgData name="Shipley, Sally R" userId="S::shiples@gcsnc.com::5c0fa0b4-9632-4003-a44b-fe6ab96472c9" providerId="AD" clId="Web-{75DBD98D-FE77-8E6A-4B06-344CD4A0E52E}" dt="2022-02-24T19:11:27.513" v="57" actId="20577"/>
          <ac:spMkLst>
            <pc:docMk/>
            <pc:sldMk cId="2356832819" sldId="259"/>
            <ac:spMk id="3" creationId="{E917B5F7-5D21-4936-B5A4-32E8C5CE337B}"/>
          </ac:spMkLst>
        </pc:spChg>
      </pc:sldChg>
      <pc:sldChg chg="modSp">
        <pc:chgData name="Shipley, Sally R" userId="S::shiples@gcsnc.com::5c0fa0b4-9632-4003-a44b-fe6ab96472c9" providerId="AD" clId="Web-{75DBD98D-FE77-8E6A-4B06-344CD4A0E52E}" dt="2022-02-24T18:45:21.735" v="7" actId="20577"/>
        <pc:sldMkLst>
          <pc:docMk/>
          <pc:sldMk cId="2865005477" sldId="260"/>
        </pc:sldMkLst>
        <pc:spChg chg="mod">
          <ac:chgData name="Shipley, Sally R" userId="S::shiples@gcsnc.com::5c0fa0b4-9632-4003-a44b-fe6ab96472c9" providerId="AD" clId="Web-{75DBD98D-FE77-8E6A-4B06-344CD4A0E52E}" dt="2022-02-24T18:45:21.735" v="7" actId="20577"/>
          <ac:spMkLst>
            <pc:docMk/>
            <pc:sldMk cId="2865005477" sldId="260"/>
            <ac:spMk id="2" creationId="{584376E6-C0C6-41C3-B3E6-21900ED51A15}"/>
          </ac:spMkLst>
        </pc:spChg>
      </pc:sldChg>
      <pc:sldChg chg="modSp">
        <pc:chgData name="Shipley, Sally R" userId="S::shiples@gcsnc.com::5c0fa0b4-9632-4003-a44b-fe6ab96472c9" providerId="AD" clId="Web-{75DBD98D-FE77-8E6A-4B06-344CD4A0E52E}" dt="2022-02-24T19:04:35.709" v="27" actId="20577"/>
        <pc:sldMkLst>
          <pc:docMk/>
          <pc:sldMk cId="1983486465" sldId="285"/>
        </pc:sldMkLst>
        <pc:spChg chg="mod">
          <ac:chgData name="Shipley, Sally R" userId="S::shiples@gcsnc.com::5c0fa0b4-9632-4003-a44b-fe6ab96472c9" providerId="AD" clId="Web-{75DBD98D-FE77-8E6A-4B06-344CD4A0E52E}" dt="2022-02-24T19:04:35.709" v="27" actId="20577"/>
          <ac:spMkLst>
            <pc:docMk/>
            <pc:sldMk cId="1983486465" sldId="285"/>
            <ac:spMk id="2" creationId="{7658DCC5-2913-4488-BEA8-1B0448DEE608}"/>
          </ac:spMkLst>
        </pc:spChg>
      </pc:sldChg>
      <pc:sldChg chg="modSp">
        <pc:chgData name="Shipley, Sally R" userId="S::shiples@gcsnc.com::5c0fa0b4-9632-4003-a44b-fe6ab96472c9" providerId="AD" clId="Web-{75DBD98D-FE77-8E6A-4B06-344CD4A0E52E}" dt="2022-02-24T19:09:09.870" v="40" actId="20577"/>
        <pc:sldMkLst>
          <pc:docMk/>
          <pc:sldMk cId="620643019" sldId="299"/>
        </pc:sldMkLst>
        <pc:spChg chg="mod">
          <ac:chgData name="Shipley, Sally R" userId="S::shiples@gcsnc.com::5c0fa0b4-9632-4003-a44b-fe6ab96472c9" providerId="AD" clId="Web-{75DBD98D-FE77-8E6A-4B06-344CD4A0E52E}" dt="2022-02-24T19:09:09.870" v="40" actId="20577"/>
          <ac:spMkLst>
            <pc:docMk/>
            <pc:sldMk cId="620643019" sldId="299"/>
            <ac:spMk id="3" creationId="{E93B9F5E-38FB-4DD3-B937-447273570F6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166F05-A575-4B28-8C1E-16924A0AE0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48E14B-ADA1-4865-A601-E77502998EBA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PSAT</a:t>
          </a:r>
          <a:r>
            <a:rPr lang="en-US" dirty="0"/>
            <a:t> @ </a:t>
          </a:r>
          <a:r>
            <a:rPr lang="en-US" dirty="0">
              <a:latin typeface="Calibri Light" panose="020F0302020204030204"/>
            </a:rPr>
            <a:t>MCHP</a:t>
          </a:r>
          <a:endParaRPr lang="en-US" dirty="0"/>
        </a:p>
      </dgm:t>
    </dgm:pt>
    <dgm:pt modelId="{F4F04231-5F17-4F16-890B-12A6A80E34D9}" type="parTrans" cxnId="{5DA8D2D0-9F8E-468C-BD8C-9E96BC15B1A5}">
      <dgm:prSet/>
      <dgm:spPr/>
      <dgm:t>
        <a:bodyPr/>
        <a:lstStyle/>
        <a:p>
          <a:endParaRPr lang="en-US"/>
        </a:p>
      </dgm:t>
    </dgm:pt>
    <dgm:pt modelId="{F6DB3A1E-00C1-4A45-86D2-ECF0D2B3E95D}" type="sibTrans" cxnId="{5DA8D2D0-9F8E-468C-BD8C-9E96BC15B1A5}">
      <dgm:prSet/>
      <dgm:spPr/>
      <dgm:t>
        <a:bodyPr/>
        <a:lstStyle/>
        <a:p>
          <a:endParaRPr lang="en-US"/>
        </a:p>
      </dgm:t>
    </dgm:pt>
    <dgm:pt modelId="{5F99CA44-D069-40AF-873A-33E3A1E73F1C}">
      <dgm:prSet/>
      <dgm:spPr/>
      <dgm:t>
        <a:bodyPr/>
        <a:lstStyle/>
        <a:p>
          <a:pPr rtl="0"/>
          <a:r>
            <a:rPr lang="en-US" dirty="0">
              <a:latin typeface="Arial Rounded MT Bold"/>
            </a:rPr>
            <a:t>Pre SAT is given in the fall</a:t>
          </a:r>
        </a:p>
      </dgm:t>
    </dgm:pt>
    <dgm:pt modelId="{5AAEC295-7B88-4C27-B9BA-4022FBFB8057}" type="parTrans" cxnId="{98E7604A-6782-43F0-9FF3-847700416746}">
      <dgm:prSet/>
      <dgm:spPr/>
      <dgm:t>
        <a:bodyPr/>
        <a:lstStyle/>
        <a:p>
          <a:endParaRPr lang="en-US"/>
        </a:p>
      </dgm:t>
    </dgm:pt>
    <dgm:pt modelId="{980E9D45-E590-4EF1-A0E1-9F73458AE85E}" type="sibTrans" cxnId="{98E7604A-6782-43F0-9FF3-847700416746}">
      <dgm:prSet/>
      <dgm:spPr/>
      <dgm:t>
        <a:bodyPr/>
        <a:lstStyle/>
        <a:p>
          <a:endParaRPr lang="en-US"/>
        </a:p>
      </dgm:t>
    </dgm:pt>
    <dgm:pt modelId="{59FB1EF8-BAE7-463F-AA73-3B682E7162E7}">
      <dgm:prSet phldr="0"/>
      <dgm:spPr/>
      <dgm:t>
        <a:bodyPr/>
        <a:lstStyle/>
        <a:p>
          <a:endParaRPr lang="en-US" dirty="0">
            <a:latin typeface="Calibri Light" panose="020F0302020204030204"/>
          </a:endParaRPr>
        </a:p>
      </dgm:t>
    </dgm:pt>
    <dgm:pt modelId="{412522F7-3D2F-4791-90AD-31C2C62E8290}" type="parTrans" cxnId="{6AC2ECBC-8C61-476A-A2C2-FAA7D3979CDB}">
      <dgm:prSet/>
      <dgm:spPr/>
    </dgm:pt>
    <dgm:pt modelId="{22E238DE-9F09-488D-9F28-D4262BBF0A56}" type="sibTrans" cxnId="{6AC2ECBC-8C61-476A-A2C2-FAA7D3979CDB}">
      <dgm:prSet/>
      <dgm:spPr/>
    </dgm:pt>
    <dgm:pt modelId="{BA38F191-8BAC-446D-A3F3-A459CB7A7DBF}">
      <dgm:prSet phldr="0"/>
      <dgm:spPr/>
      <dgm:t>
        <a:bodyPr/>
        <a:lstStyle/>
        <a:p>
          <a:r>
            <a:rPr lang="en-US" dirty="0">
              <a:latin typeface="Arial Rounded MT Bold"/>
            </a:rPr>
            <a:t>9, 10 &amp; 11th graders</a:t>
          </a:r>
          <a:endParaRPr lang="en-US" dirty="0"/>
        </a:p>
      </dgm:t>
    </dgm:pt>
    <dgm:pt modelId="{FF907DDC-D276-4573-ACDD-D5B56214C02A}" type="parTrans" cxnId="{3EDEF7F0-F4CB-46F1-925D-C9415A0FB682}">
      <dgm:prSet/>
      <dgm:spPr/>
    </dgm:pt>
    <dgm:pt modelId="{E47228F6-0E92-44EA-A6CB-EF8D0FD59BAD}" type="sibTrans" cxnId="{3EDEF7F0-F4CB-46F1-925D-C9415A0FB682}">
      <dgm:prSet/>
      <dgm:spPr/>
    </dgm:pt>
    <dgm:pt modelId="{33028710-C6BC-4CA2-8C4A-1CB5A5E9F7AE}" type="pres">
      <dgm:prSet presAssocID="{0E166F05-A575-4B28-8C1E-16924A0AE078}" presName="linear" presStyleCnt="0">
        <dgm:presLayoutVars>
          <dgm:animLvl val="lvl"/>
          <dgm:resizeHandles val="exact"/>
        </dgm:presLayoutVars>
      </dgm:prSet>
      <dgm:spPr/>
    </dgm:pt>
    <dgm:pt modelId="{F9751E17-5CE3-4AA9-9A25-F5E36AB78182}" type="pres">
      <dgm:prSet presAssocID="{5C48E14B-ADA1-4865-A601-E77502998EB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01A5F32-593B-48E5-99CE-C27046A47844}" type="pres">
      <dgm:prSet presAssocID="{5C48E14B-ADA1-4865-A601-E77502998EB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C89DE08-63B3-4092-ACDE-75DC7B13B4E2}" type="presOf" srcId="{5F99CA44-D069-40AF-873A-33E3A1E73F1C}" destId="{601A5F32-593B-48E5-99CE-C27046A47844}" srcOrd="0" destOrd="0" presId="urn:microsoft.com/office/officeart/2005/8/layout/vList2"/>
    <dgm:cxn modelId="{43DAB40A-28B7-468E-B524-3544C9ADB17E}" type="presOf" srcId="{BA38F191-8BAC-446D-A3F3-A459CB7A7DBF}" destId="{601A5F32-593B-48E5-99CE-C27046A47844}" srcOrd="0" destOrd="1" presId="urn:microsoft.com/office/officeart/2005/8/layout/vList2"/>
    <dgm:cxn modelId="{D95D115B-512A-4103-AF5A-53A857A02227}" type="presOf" srcId="{59FB1EF8-BAE7-463F-AA73-3B682E7162E7}" destId="{601A5F32-593B-48E5-99CE-C27046A47844}" srcOrd="0" destOrd="2" presId="urn:microsoft.com/office/officeart/2005/8/layout/vList2"/>
    <dgm:cxn modelId="{98E7604A-6782-43F0-9FF3-847700416746}" srcId="{5C48E14B-ADA1-4865-A601-E77502998EBA}" destId="{5F99CA44-D069-40AF-873A-33E3A1E73F1C}" srcOrd="0" destOrd="0" parTransId="{5AAEC295-7B88-4C27-B9BA-4022FBFB8057}" sibTransId="{980E9D45-E590-4EF1-A0E1-9F73458AE85E}"/>
    <dgm:cxn modelId="{8CA45D92-B331-4AA3-8076-0AF5B3967EDA}" type="presOf" srcId="{5C48E14B-ADA1-4865-A601-E77502998EBA}" destId="{F9751E17-5CE3-4AA9-9A25-F5E36AB78182}" srcOrd="0" destOrd="0" presId="urn:microsoft.com/office/officeart/2005/8/layout/vList2"/>
    <dgm:cxn modelId="{6AC2ECBC-8C61-476A-A2C2-FAA7D3979CDB}" srcId="{5C48E14B-ADA1-4865-A601-E77502998EBA}" destId="{59FB1EF8-BAE7-463F-AA73-3B682E7162E7}" srcOrd="2" destOrd="0" parTransId="{412522F7-3D2F-4791-90AD-31C2C62E8290}" sibTransId="{22E238DE-9F09-488D-9F28-D4262BBF0A56}"/>
    <dgm:cxn modelId="{5DA8D2D0-9F8E-468C-BD8C-9E96BC15B1A5}" srcId="{0E166F05-A575-4B28-8C1E-16924A0AE078}" destId="{5C48E14B-ADA1-4865-A601-E77502998EBA}" srcOrd="0" destOrd="0" parTransId="{F4F04231-5F17-4F16-890B-12A6A80E34D9}" sibTransId="{F6DB3A1E-00C1-4A45-86D2-ECF0D2B3E95D}"/>
    <dgm:cxn modelId="{18716AED-0AA3-4067-AA36-92D250786D4D}" type="presOf" srcId="{0E166F05-A575-4B28-8C1E-16924A0AE078}" destId="{33028710-C6BC-4CA2-8C4A-1CB5A5E9F7AE}" srcOrd="0" destOrd="0" presId="urn:microsoft.com/office/officeart/2005/8/layout/vList2"/>
    <dgm:cxn modelId="{3EDEF7F0-F4CB-46F1-925D-C9415A0FB682}" srcId="{5C48E14B-ADA1-4865-A601-E77502998EBA}" destId="{BA38F191-8BAC-446D-A3F3-A459CB7A7DBF}" srcOrd="1" destOrd="0" parTransId="{FF907DDC-D276-4573-ACDD-D5B56214C02A}" sibTransId="{E47228F6-0E92-44EA-A6CB-EF8D0FD59BAD}"/>
    <dgm:cxn modelId="{38308D7D-68F0-4603-AEEB-67EC19A88AFE}" type="presParOf" srcId="{33028710-C6BC-4CA2-8C4A-1CB5A5E9F7AE}" destId="{F9751E17-5CE3-4AA9-9A25-F5E36AB78182}" srcOrd="0" destOrd="0" presId="urn:microsoft.com/office/officeart/2005/8/layout/vList2"/>
    <dgm:cxn modelId="{57CADCC1-6AAA-4E7A-9C6C-53CD85D6D47D}" type="presParOf" srcId="{33028710-C6BC-4CA2-8C4A-1CB5A5E9F7AE}" destId="{601A5F32-593B-48E5-99CE-C27046A4784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166F05-A575-4B28-8C1E-16924A0AE0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48E14B-ADA1-4865-A601-E77502998EBA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SAT</a:t>
          </a:r>
          <a:r>
            <a:rPr lang="en-US" dirty="0"/>
            <a:t> @ </a:t>
          </a:r>
          <a:r>
            <a:rPr lang="en-US" dirty="0">
              <a:latin typeface="Calibri Light" panose="020F0302020204030204"/>
            </a:rPr>
            <a:t>MCHP</a:t>
          </a:r>
          <a:endParaRPr lang="en-US" dirty="0"/>
        </a:p>
      </dgm:t>
    </dgm:pt>
    <dgm:pt modelId="{F4F04231-5F17-4F16-890B-12A6A80E34D9}" type="parTrans" cxnId="{5DA8D2D0-9F8E-468C-BD8C-9E96BC15B1A5}">
      <dgm:prSet/>
      <dgm:spPr/>
      <dgm:t>
        <a:bodyPr/>
        <a:lstStyle/>
        <a:p>
          <a:endParaRPr lang="en-US"/>
        </a:p>
      </dgm:t>
    </dgm:pt>
    <dgm:pt modelId="{F6DB3A1E-00C1-4A45-86D2-ECF0D2B3E95D}" type="sibTrans" cxnId="{5DA8D2D0-9F8E-468C-BD8C-9E96BC15B1A5}">
      <dgm:prSet/>
      <dgm:spPr/>
      <dgm:t>
        <a:bodyPr/>
        <a:lstStyle/>
        <a:p>
          <a:endParaRPr lang="en-US"/>
        </a:p>
      </dgm:t>
    </dgm:pt>
    <dgm:pt modelId="{5F99CA44-D069-40AF-873A-33E3A1E73F1C}">
      <dgm:prSet/>
      <dgm:spPr/>
      <dgm:t>
        <a:bodyPr/>
        <a:lstStyle/>
        <a:p>
          <a:pPr rtl="0"/>
          <a:r>
            <a:rPr lang="en-US" dirty="0">
              <a:latin typeface="Arial Rounded MT Bold"/>
            </a:rPr>
            <a:t>SAT will be given in the spring.  </a:t>
          </a:r>
        </a:p>
      </dgm:t>
    </dgm:pt>
    <dgm:pt modelId="{5AAEC295-7B88-4C27-B9BA-4022FBFB8057}" type="parTrans" cxnId="{98E7604A-6782-43F0-9FF3-847700416746}">
      <dgm:prSet/>
      <dgm:spPr/>
      <dgm:t>
        <a:bodyPr/>
        <a:lstStyle/>
        <a:p>
          <a:endParaRPr lang="en-US"/>
        </a:p>
      </dgm:t>
    </dgm:pt>
    <dgm:pt modelId="{980E9D45-E590-4EF1-A0E1-9F73458AE85E}" type="sibTrans" cxnId="{98E7604A-6782-43F0-9FF3-847700416746}">
      <dgm:prSet/>
      <dgm:spPr/>
      <dgm:t>
        <a:bodyPr/>
        <a:lstStyle/>
        <a:p>
          <a:endParaRPr lang="en-US"/>
        </a:p>
      </dgm:t>
    </dgm:pt>
    <dgm:pt modelId="{59FB1EF8-BAE7-463F-AA73-3B682E7162E7}">
      <dgm:prSet phldr="0"/>
      <dgm:spPr/>
      <dgm:t>
        <a:bodyPr/>
        <a:lstStyle/>
        <a:p>
          <a:pPr rtl="0"/>
          <a:r>
            <a:rPr lang="en-US" b="1" dirty="0">
              <a:latin typeface="Arial Rounded MT Bold"/>
              <a:cs typeface="Calibri Light" panose="020F0302020204030204"/>
            </a:rPr>
            <a:t>11th graders take the test</a:t>
          </a:r>
        </a:p>
      </dgm:t>
    </dgm:pt>
    <dgm:pt modelId="{412522F7-3D2F-4791-90AD-31C2C62E8290}" type="parTrans" cxnId="{6AC2ECBC-8C61-476A-A2C2-FAA7D3979CDB}">
      <dgm:prSet/>
      <dgm:spPr/>
    </dgm:pt>
    <dgm:pt modelId="{22E238DE-9F09-488D-9F28-D4262BBF0A56}" type="sibTrans" cxnId="{6AC2ECBC-8C61-476A-A2C2-FAA7D3979CDB}">
      <dgm:prSet/>
      <dgm:spPr/>
    </dgm:pt>
    <dgm:pt modelId="{6D66CF80-D2F2-46BA-8D6E-FE3EA200A616}">
      <dgm:prSet phldr="0"/>
      <dgm:spPr/>
      <dgm:t>
        <a:bodyPr/>
        <a:lstStyle/>
        <a:p>
          <a:pPr rtl="0"/>
          <a:r>
            <a:rPr lang="en-US" dirty="0">
              <a:latin typeface="Arial Rounded MT Bold"/>
            </a:rPr>
            <a:t>A</a:t>
          </a:r>
          <a:r>
            <a:rPr lang="en-US" b="1" dirty="0">
              <a:latin typeface="Arial Rounded MT Bold"/>
            </a:rPr>
            <a:t>pril, 2022</a:t>
          </a:r>
        </a:p>
      </dgm:t>
    </dgm:pt>
    <dgm:pt modelId="{57BD0EC2-A6CF-4F7A-BE0D-7434021A5DBA}" type="parTrans" cxnId="{CE48D2A2-8728-43E1-938A-EB6A929A1DFD}">
      <dgm:prSet/>
      <dgm:spPr/>
    </dgm:pt>
    <dgm:pt modelId="{213DD971-7A97-43FE-AF7F-F16B227F718C}" type="sibTrans" cxnId="{CE48D2A2-8728-43E1-938A-EB6A929A1DFD}">
      <dgm:prSet/>
      <dgm:spPr/>
    </dgm:pt>
    <dgm:pt modelId="{7F7D1FC1-7201-4A23-B63B-83C58BA0854D}">
      <dgm:prSet phldr="0"/>
      <dgm:spPr/>
      <dgm:t>
        <a:bodyPr/>
        <a:lstStyle/>
        <a:p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C4E98266-85EF-4899-9DAF-E5E7A9981642}" type="parTrans" cxnId="{C3E70BFB-CEB2-40E8-9084-6D85640D3E25}">
      <dgm:prSet/>
      <dgm:spPr/>
    </dgm:pt>
    <dgm:pt modelId="{A6F26A46-2A30-4BC3-9D22-34B026B1DED4}" type="sibTrans" cxnId="{C3E70BFB-CEB2-40E8-9084-6D85640D3E25}">
      <dgm:prSet/>
      <dgm:spPr/>
    </dgm:pt>
    <dgm:pt modelId="{26D5142F-3FE8-4A6B-A26D-D5116D6285DC}">
      <dgm:prSet phldr="0"/>
      <dgm:spPr/>
      <dgm:t>
        <a:bodyPr/>
        <a:lstStyle/>
        <a:p>
          <a:pPr rtl="0"/>
          <a:endParaRPr lang="en-US" dirty="0">
            <a:latin typeface="Calibri Light" panose="020F0302020204030204"/>
            <a:cs typeface="Calibri Light" panose="020F0302020204030204"/>
          </a:endParaRPr>
        </a:p>
      </dgm:t>
    </dgm:pt>
    <dgm:pt modelId="{E04C5842-575D-4E85-A968-6681D852F74C}" type="parTrans" cxnId="{45E04B48-9F6F-4572-BFC0-A329E9B8FD78}">
      <dgm:prSet/>
      <dgm:spPr/>
    </dgm:pt>
    <dgm:pt modelId="{B3DFC4F1-5FB4-4465-BBE5-EF478117A7F3}" type="sibTrans" cxnId="{45E04B48-9F6F-4572-BFC0-A329E9B8FD78}">
      <dgm:prSet/>
      <dgm:spPr/>
    </dgm:pt>
    <dgm:pt modelId="{33028710-C6BC-4CA2-8C4A-1CB5A5E9F7AE}" type="pres">
      <dgm:prSet presAssocID="{0E166F05-A575-4B28-8C1E-16924A0AE078}" presName="linear" presStyleCnt="0">
        <dgm:presLayoutVars>
          <dgm:animLvl val="lvl"/>
          <dgm:resizeHandles val="exact"/>
        </dgm:presLayoutVars>
      </dgm:prSet>
      <dgm:spPr/>
    </dgm:pt>
    <dgm:pt modelId="{F9751E17-5CE3-4AA9-9A25-F5E36AB78182}" type="pres">
      <dgm:prSet presAssocID="{5C48E14B-ADA1-4865-A601-E77502998EB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01A5F32-593B-48E5-99CE-C27046A47844}" type="pres">
      <dgm:prSet presAssocID="{5C48E14B-ADA1-4865-A601-E77502998EB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2476F2B-6A30-4131-8A95-2CE8D8BD67E0}" type="presOf" srcId="{5C48E14B-ADA1-4865-A601-E77502998EBA}" destId="{F9751E17-5CE3-4AA9-9A25-F5E36AB78182}" srcOrd="0" destOrd="0" presId="urn:microsoft.com/office/officeart/2005/8/layout/vList2"/>
    <dgm:cxn modelId="{45E04B48-9F6F-4572-BFC0-A329E9B8FD78}" srcId="{5C48E14B-ADA1-4865-A601-E77502998EBA}" destId="{26D5142F-3FE8-4A6B-A26D-D5116D6285DC}" srcOrd="4" destOrd="0" parTransId="{E04C5842-575D-4E85-A968-6681D852F74C}" sibTransId="{B3DFC4F1-5FB4-4465-BBE5-EF478117A7F3}"/>
    <dgm:cxn modelId="{98E7604A-6782-43F0-9FF3-847700416746}" srcId="{5C48E14B-ADA1-4865-A601-E77502998EBA}" destId="{5F99CA44-D069-40AF-873A-33E3A1E73F1C}" srcOrd="0" destOrd="0" parTransId="{5AAEC295-7B88-4C27-B9BA-4022FBFB8057}" sibTransId="{980E9D45-E590-4EF1-A0E1-9F73458AE85E}"/>
    <dgm:cxn modelId="{9AAC0D4D-06B2-4B18-BFAA-7DA25F834E8C}" type="presOf" srcId="{7F7D1FC1-7201-4A23-B63B-83C58BA0854D}" destId="{601A5F32-593B-48E5-99CE-C27046A47844}" srcOrd="0" destOrd="3" presId="urn:microsoft.com/office/officeart/2005/8/layout/vList2"/>
    <dgm:cxn modelId="{CC0B5976-168A-4649-87B4-FD87E63F68DF}" type="presOf" srcId="{6D66CF80-D2F2-46BA-8D6E-FE3EA200A616}" destId="{601A5F32-593B-48E5-99CE-C27046A47844}" srcOrd="0" destOrd="1" presId="urn:microsoft.com/office/officeart/2005/8/layout/vList2"/>
    <dgm:cxn modelId="{CE48D2A2-8728-43E1-938A-EB6A929A1DFD}" srcId="{5C48E14B-ADA1-4865-A601-E77502998EBA}" destId="{6D66CF80-D2F2-46BA-8D6E-FE3EA200A616}" srcOrd="1" destOrd="0" parTransId="{57BD0EC2-A6CF-4F7A-BE0D-7434021A5DBA}" sibTransId="{213DD971-7A97-43FE-AF7F-F16B227F718C}"/>
    <dgm:cxn modelId="{6AC2ECBC-8C61-476A-A2C2-FAA7D3979CDB}" srcId="{5C48E14B-ADA1-4865-A601-E77502998EBA}" destId="{59FB1EF8-BAE7-463F-AA73-3B682E7162E7}" srcOrd="2" destOrd="0" parTransId="{412522F7-3D2F-4791-90AD-31C2C62E8290}" sibTransId="{22E238DE-9F09-488D-9F28-D4262BBF0A56}"/>
    <dgm:cxn modelId="{3ECB57CF-C482-4948-93FF-339CCBC31375}" type="presOf" srcId="{59FB1EF8-BAE7-463F-AA73-3B682E7162E7}" destId="{601A5F32-593B-48E5-99CE-C27046A47844}" srcOrd="0" destOrd="2" presId="urn:microsoft.com/office/officeart/2005/8/layout/vList2"/>
    <dgm:cxn modelId="{5DA8D2D0-9F8E-468C-BD8C-9E96BC15B1A5}" srcId="{0E166F05-A575-4B28-8C1E-16924A0AE078}" destId="{5C48E14B-ADA1-4865-A601-E77502998EBA}" srcOrd="0" destOrd="0" parTransId="{F4F04231-5F17-4F16-890B-12A6A80E34D9}" sibTransId="{F6DB3A1E-00C1-4A45-86D2-ECF0D2B3E95D}"/>
    <dgm:cxn modelId="{EF245CD7-2B0D-45A5-A1B8-B52E29468489}" type="presOf" srcId="{5F99CA44-D069-40AF-873A-33E3A1E73F1C}" destId="{601A5F32-593B-48E5-99CE-C27046A47844}" srcOrd="0" destOrd="0" presId="urn:microsoft.com/office/officeart/2005/8/layout/vList2"/>
    <dgm:cxn modelId="{0CF4D4EC-0DC5-4A76-B704-7EA663DD2A7F}" type="presOf" srcId="{26D5142F-3FE8-4A6B-A26D-D5116D6285DC}" destId="{601A5F32-593B-48E5-99CE-C27046A47844}" srcOrd="0" destOrd="4" presId="urn:microsoft.com/office/officeart/2005/8/layout/vList2"/>
    <dgm:cxn modelId="{18716AED-0AA3-4067-AA36-92D250786D4D}" type="presOf" srcId="{0E166F05-A575-4B28-8C1E-16924A0AE078}" destId="{33028710-C6BC-4CA2-8C4A-1CB5A5E9F7AE}" srcOrd="0" destOrd="0" presId="urn:microsoft.com/office/officeart/2005/8/layout/vList2"/>
    <dgm:cxn modelId="{C3E70BFB-CEB2-40E8-9084-6D85640D3E25}" srcId="{5C48E14B-ADA1-4865-A601-E77502998EBA}" destId="{7F7D1FC1-7201-4A23-B63B-83C58BA0854D}" srcOrd="3" destOrd="0" parTransId="{C4E98266-85EF-4899-9DAF-E5E7A9981642}" sibTransId="{A6F26A46-2A30-4BC3-9D22-34B026B1DED4}"/>
    <dgm:cxn modelId="{5C0398B1-C26E-4E21-BAC8-08BB3CAA8BA6}" type="presParOf" srcId="{33028710-C6BC-4CA2-8C4A-1CB5A5E9F7AE}" destId="{F9751E17-5CE3-4AA9-9A25-F5E36AB78182}" srcOrd="0" destOrd="0" presId="urn:microsoft.com/office/officeart/2005/8/layout/vList2"/>
    <dgm:cxn modelId="{DEEC559F-D58E-43E0-AA2C-D9EFB227ADAE}" type="presParOf" srcId="{33028710-C6BC-4CA2-8C4A-1CB5A5E9F7AE}" destId="{601A5F32-593B-48E5-99CE-C27046A4784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1E17-5CE3-4AA9-9A25-F5E36AB78182}">
      <dsp:nvSpPr>
        <dsp:cNvPr id="0" name=""/>
        <dsp:cNvSpPr/>
      </dsp:nvSpPr>
      <dsp:spPr>
        <a:xfrm>
          <a:off x="0" y="21618"/>
          <a:ext cx="5654429" cy="13671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latin typeface="Calibri Light" panose="020F0302020204030204"/>
            </a:rPr>
            <a:t>PSAT</a:t>
          </a:r>
          <a:r>
            <a:rPr lang="en-US" sz="5700" kern="1200" dirty="0"/>
            <a:t> @ </a:t>
          </a:r>
          <a:r>
            <a:rPr lang="en-US" sz="5700" kern="1200" dirty="0">
              <a:latin typeface="Calibri Light" panose="020F0302020204030204"/>
            </a:rPr>
            <a:t>MCHP</a:t>
          </a:r>
          <a:endParaRPr lang="en-US" sz="5700" kern="1200" dirty="0"/>
        </a:p>
      </dsp:txBody>
      <dsp:txXfrm>
        <a:off x="66738" y="88356"/>
        <a:ext cx="5520953" cy="1233668"/>
      </dsp:txXfrm>
    </dsp:sp>
    <dsp:sp modelId="{601A5F32-593B-48E5-99CE-C27046A47844}">
      <dsp:nvSpPr>
        <dsp:cNvPr id="0" name=""/>
        <dsp:cNvSpPr/>
      </dsp:nvSpPr>
      <dsp:spPr>
        <a:xfrm>
          <a:off x="0" y="1388763"/>
          <a:ext cx="5654429" cy="3421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28" tIns="72390" rIns="405384" bIns="72390" numCol="1" spcCol="1270" anchor="t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400" kern="1200" dirty="0">
              <a:latin typeface="Arial Rounded MT Bold"/>
            </a:rPr>
            <a:t>Pre SAT is given in the fall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400" kern="1200" dirty="0">
              <a:latin typeface="Arial Rounded MT Bold"/>
            </a:rPr>
            <a:t>9, 10 &amp; 11th graders</a:t>
          </a:r>
          <a:endParaRPr lang="en-US" sz="4400" kern="1200" dirty="0"/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400" kern="1200" dirty="0">
            <a:latin typeface="Calibri Light" panose="020F0302020204030204"/>
          </a:endParaRPr>
        </a:p>
      </dsp:txBody>
      <dsp:txXfrm>
        <a:off x="0" y="1388763"/>
        <a:ext cx="5654429" cy="3421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1E17-5CE3-4AA9-9A25-F5E36AB78182}">
      <dsp:nvSpPr>
        <dsp:cNvPr id="0" name=""/>
        <dsp:cNvSpPr/>
      </dsp:nvSpPr>
      <dsp:spPr>
        <a:xfrm>
          <a:off x="0" y="2246"/>
          <a:ext cx="5654429" cy="1151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alibri Light" panose="020F0302020204030204"/>
            </a:rPr>
            <a:t>SAT</a:t>
          </a:r>
          <a:r>
            <a:rPr lang="en-US" sz="4800" kern="1200" dirty="0"/>
            <a:t> @ </a:t>
          </a:r>
          <a:r>
            <a:rPr lang="en-US" sz="4800" kern="1200" dirty="0">
              <a:latin typeface="Calibri Light" panose="020F0302020204030204"/>
            </a:rPr>
            <a:t>MCHP</a:t>
          </a:r>
          <a:endParaRPr lang="en-US" sz="4800" kern="1200" dirty="0"/>
        </a:p>
      </dsp:txBody>
      <dsp:txXfrm>
        <a:off x="56201" y="58447"/>
        <a:ext cx="5542027" cy="1038877"/>
      </dsp:txXfrm>
    </dsp:sp>
    <dsp:sp modelId="{601A5F32-593B-48E5-99CE-C27046A47844}">
      <dsp:nvSpPr>
        <dsp:cNvPr id="0" name=""/>
        <dsp:cNvSpPr/>
      </dsp:nvSpPr>
      <dsp:spPr>
        <a:xfrm>
          <a:off x="0" y="1153525"/>
          <a:ext cx="5654429" cy="367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28" tIns="60960" rIns="341376" bIns="60960" numCol="1" spcCol="1270" anchor="t" anchorCtr="0">
          <a:noAutofit/>
        </a:bodyPr>
        <a:lstStyle/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>
              <a:latin typeface="Arial Rounded MT Bold"/>
            </a:rPr>
            <a:t>SAT will be given in the spring.  </a:t>
          </a:r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kern="1200" dirty="0">
              <a:latin typeface="Arial Rounded MT Bold"/>
            </a:rPr>
            <a:t>A</a:t>
          </a:r>
          <a:r>
            <a:rPr lang="en-US" sz="3700" b="1" kern="1200" dirty="0">
              <a:latin typeface="Arial Rounded MT Bold"/>
            </a:rPr>
            <a:t>pril, 2022</a:t>
          </a:r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700" b="1" kern="1200" dirty="0">
              <a:latin typeface="Arial Rounded MT Bold"/>
              <a:cs typeface="Calibri Light" panose="020F0302020204030204"/>
            </a:rPr>
            <a:t>11th graders take the test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700" kern="1200" dirty="0">
            <a:latin typeface="Calibri Light" panose="020F0302020204030204"/>
            <a:cs typeface="Calibri Light" panose="020F0302020204030204"/>
          </a:endParaRPr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700" kern="1200" dirty="0">
            <a:latin typeface="Calibri Light" panose="020F0302020204030204"/>
            <a:cs typeface="Calibri Light" panose="020F0302020204030204"/>
          </a:endParaRPr>
        </a:p>
      </dsp:txBody>
      <dsp:txXfrm>
        <a:off x="0" y="1153525"/>
        <a:ext cx="5654429" cy="367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4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2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9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71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0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0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2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8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m.com/2012/02/article-review-new-assessment-method/bubblesheet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gate.com/index.php/2641-0230/about/editorialTea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11/08/new-words-in-concise-oxford-dictionary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souto-digitalteacher.blogspot.com/2011/08/new-words-in-concise-oxford-dictionary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cherlund.blogspot.com/2015/04/math-is-important-part-of-education-by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ath.stackexchange.com/questions/1721496/a-chain-of-six-circles-associated-with-a-cyclic-hexago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cherlund.blogspot.com/2015/04/math-is-important-part-of-education-by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cherlund.blogspot.com/2015/04/math-is-important-part-of-education-by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cherlund.blogspot.com/2015/04/math-is-important-part-of-education-by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kickasssuec.blogspot.com/2012/01/does-reading-martial-arts-books-enhance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llsquareinc.blogspot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todorov.org/blog/2017/05/28/top-7-lessons-from-134-books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ursuit.unimelb.edu.au/articles/getting-more-women-into-technology-careers-now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luediamondgallery.com/wooden-tile/d/do-it-now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5/but-that-wont-help-our-test-scores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llsquareinc.blogspot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loh.com/product/cool-digital-clock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m.com/2012/02/article-review-new-assessment-method/bubblesheet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llsquareinc.blogspot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em.com/2012/02/article-review-new-assessment-method/bubblesheet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4201" y="688754"/>
            <a:ext cx="3804250" cy="4909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 Rounded MT Bold"/>
                <a:cs typeface="Calibri Light"/>
              </a:rPr>
              <a:t>MCHP LIONS</a:t>
            </a:r>
          </a:p>
          <a:p>
            <a:endParaRPr lang="en-US" sz="3600" dirty="0">
              <a:solidFill>
                <a:schemeClr val="tx1"/>
              </a:solidFill>
              <a:latin typeface="Arial Rounded MT Bold"/>
              <a:cs typeface="Calibri Light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 Rounded MT Bold"/>
                <a:cs typeface="Calibri Light"/>
              </a:rPr>
              <a:t>Getting ready for the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 Rounded MT Bold"/>
                <a:cs typeface="Calibri Light"/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396" y="475382"/>
            <a:ext cx="9144000" cy="1007374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ACT Prep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265" y="1718605"/>
            <a:ext cx="10092904" cy="3754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dirty="0">
              <a:cs typeface="Calibri" panose="020F0502020204030204"/>
            </a:endParaRP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Students WERE SELECTED IF THEY SCORED A 17 OR BELOW ON THE </a:t>
            </a:r>
            <a:r>
              <a:rPr lang="en-US" sz="3600" dirty="0" err="1">
                <a:latin typeface="Arial Rounded MT Bold"/>
                <a:cs typeface="Calibri Light"/>
              </a:rPr>
              <a:t>pRE</a:t>
            </a:r>
            <a:r>
              <a:rPr lang="en-US" sz="3600" dirty="0">
                <a:latin typeface="Arial Rounded MT Bold"/>
                <a:cs typeface="Calibri Light"/>
              </a:rPr>
              <a:t>-ACT</a:t>
            </a: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Some students self-selected for the course</a:t>
            </a:r>
          </a:p>
          <a:p>
            <a:pPr marL="571500" indent="-571500" algn="l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endParaRPr lang="en-US" sz="3600" dirty="0"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2925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396" y="475382"/>
            <a:ext cx="9144000" cy="1007374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ACT Prep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265" y="1718605"/>
            <a:ext cx="10092904" cy="40243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endParaRPr lang="en-US" dirty="0">
              <a:cs typeface="Calibri" panose="020F0502020204030204"/>
            </a:endParaRP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studied all topics</a:t>
            </a: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Reviewed practice questions</a:t>
            </a:r>
          </a:p>
          <a:p>
            <a:pPr marL="571500" indent="-571500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pPr marL="571500" indent="-571500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Final exam was a full practice test</a:t>
            </a:r>
          </a:p>
          <a:p>
            <a:pPr algn="l"/>
            <a:endParaRPr lang="en-US" sz="3600" dirty="0">
              <a:latin typeface="Arial Rounded MT Bold"/>
              <a:cs typeface="Calibri Light"/>
            </a:endParaRPr>
          </a:p>
          <a:p>
            <a:pPr marL="571500" indent="-571500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endParaRPr lang="en-US" sz="3600" dirty="0"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501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1" y="634946"/>
            <a:ext cx="6368142" cy="9232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ACT 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 GCS</a:t>
            </a:r>
            <a:endParaRPr lang="en-US" sz="48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4F314F-392F-44C7-8242-359D7479C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41" r="19548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1" y="2198914"/>
            <a:ext cx="6602603" cy="4236795"/>
          </a:xfrm>
        </p:spPr>
        <p:txBody>
          <a:bodyPr vert="horz" lIns="0" tIns="45720" rIns="0" bIns="45720" rtlCol="0" anchor="t">
            <a:noAutofit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1 free administration of the ACT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For 11th graders</a:t>
            </a:r>
          </a:p>
          <a:p>
            <a:pPr marL="571500" indent="-571500"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Family can seek other opportunities.</a:t>
            </a:r>
          </a:p>
          <a:p>
            <a:pPr marL="571500" indent="-571500">
              <a:buChar char="•"/>
            </a:pPr>
            <a:r>
              <a:rPr lang="en-US" sz="3200" cap="all" spc="200" dirty="0">
                <a:solidFill>
                  <a:srgbClr val="404040"/>
                </a:solidFill>
                <a:latin typeface="Calibri"/>
                <a:cs typeface="Calibri"/>
              </a:rPr>
              <a:t>Online </a:t>
            </a:r>
            <a:r>
              <a:rPr lang="en-US" sz="3200" dirty="0">
                <a:solidFill>
                  <a:srgbClr val="404040"/>
                </a:solidFill>
                <a:latin typeface="Calibri"/>
                <a:cs typeface="Calibri"/>
              </a:rPr>
              <a:t>registrations</a:t>
            </a:r>
            <a:endParaRPr lang="en-US" sz="3200" cap="none" spc="0" dirty="0">
              <a:solidFill>
                <a:srgbClr val="404040"/>
              </a:solidFill>
              <a:latin typeface="Calibri"/>
              <a:cs typeface="Calibri"/>
            </a:endParaRPr>
          </a:p>
          <a:p>
            <a:endParaRPr lang="en-US" sz="32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571500" indent="-571500">
              <a:buChar char="•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13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0" descr="Text&#10;&#10;Description automatically generated">
            <a:extLst>
              <a:ext uri="{FF2B5EF4-FFF2-40B4-BE49-F238E27FC236}">
                <a16:creationId xmlns:a16="http://schemas.microsoft.com/office/drawing/2014/main" id="{2F0DBFCF-9838-4D06-9042-798E7BE9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279" y="788798"/>
            <a:ext cx="3141785" cy="2639848"/>
          </a:xfr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DBC7BA-57E1-4C5A-98BD-07A7E14E6311}"/>
              </a:ext>
            </a:extLst>
          </p:cNvPr>
          <p:cNvSpPr txBox="1">
            <a:spLocks/>
          </p:cNvSpPr>
          <p:nvPr/>
        </p:nvSpPr>
        <p:spPr>
          <a:xfrm>
            <a:off x="511909" y="1241529"/>
            <a:ext cx="6602603" cy="32891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4400" dirty="0">
                <a:cs typeface="Calibri"/>
              </a:rPr>
              <a:t>Pre- ACT is offered in the fall for free</a:t>
            </a:r>
            <a:endParaRPr lang="en-US" sz="4400">
              <a:cs typeface="Calibri Light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4400" dirty="0">
                <a:latin typeface="Calibri"/>
                <a:cs typeface="Calibri"/>
              </a:rPr>
              <a:t>9, 10 and 11th graders take the pre-act</a:t>
            </a:r>
          </a:p>
          <a:p>
            <a:endParaRPr lang="en-US" sz="3200" dirty="0"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23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0" descr="Text&#10;&#10;Description automatically generated">
            <a:extLst>
              <a:ext uri="{FF2B5EF4-FFF2-40B4-BE49-F238E27FC236}">
                <a16:creationId xmlns:a16="http://schemas.microsoft.com/office/drawing/2014/main" id="{2F0DBFCF-9838-4D06-9042-798E7BE9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279" y="788798"/>
            <a:ext cx="3141785" cy="2639848"/>
          </a:xfr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DBC7BA-57E1-4C5A-98BD-07A7E14E6311}"/>
              </a:ext>
            </a:extLst>
          </p:cNvPr>
          <p:cNvSpPr txBox="1">
            <a:spLocks/>
          </p:cNvSpPr>
          <p:nvPr/>
        </p:nvSpPr>
        <p:spPr>
          <a:xfrm>
            <a:off x="511909" y="1241529"/>
            <a:ext cx="6602603" cy="32891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4400" dirty="0">
                <a:cs typeface="Calibri"/>
              </a:rPr>
              <a:t>Pre- ACT is offered in the fall for free</a:t>
            </a:r>
            <a:endParaRPr lang="en-US" sz="4400">
              <a:cs typeface="Calibri Light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4400" dirty="0">
                <a:latin typeface="Calibri"/>
                <a:cs typeface="Calibri"/>
              </a:rPr>
              <a:t>9, 10 and 11th graders take the pre-act</a:t>
            </a:r>
          </a:p>
          <a:p>
            <a:endParaRPr lang="en-US" sz="3200" dirty="0"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13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0" descr="Text&#10;&#10;Description automatically generated">
            <a:extLst>
              <a:ext uri="{FF2B5EF4-FFF2-40B4-BE49-F238E27FC236}">
                <a16:creationId xmlns:a16="http://schemas.microsoft.com/office/drawing/2014/main" id="{2F0DBFCF-9838-4D06-9042-798E7BE9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279" y="788798"/>
            <a:ext cx="3141785" cy="2639848"/>
          </a:xfr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DBC7BA-57E1-4C5A-98BD-07A7E14E6311}"/>
              </a:ext>
            </a:extLst>
          </p:cNvPr>
          <p:cNvSpPr txBox="1">
            <a:spLocks/>
          </p:cNvSpPr>
          <p:nvPr/>
        </p:nvSpPr>
        <p:spPr>
          <a:xfrm>
            <a:off x="511909" y="1241529"/>
            <a:ext cx="6602603" cy="32891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Calibri" panose="020F0502020204030204" pitchFamily="34" charset="0"/>
              <a:buChar char="•"/>
            </a:pPr>
            <a:endParaRPr lang="en-US" sz="4400" dirty="0">
              <a:latin typeface="Calibri"/>
              <a:cs typeface="Calibri"/>
            </a:endParaRPr>
          </a:p>
          <a:p>
            <a:endParaRPr lang="en-US" sz="3200" dirty="0"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22" name="TextBox 1">
            <a:extLst>
              <a:ext uri="{FF2B5EF4-FFF2-40B4-BE49-F238E27FC236}">
                <a16:creationId xmlns:a16="http://schemas.microsoft.com/office/drawing/2014/main" id="{70AD8C4B-AC9C-49F2-9CFE-0B049A9CB5C8}"/>
              </a:ext>
            </a:extLst>
          </p:cNvPr>
          <p:cNvGraphicFramePr/>
          <p:nvPr/>
        </p:nvGraphicFramePr>
        <p:xfrm>
          <a:off x="875324" y="640862"/>
          <a:ext cx="5654429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050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0" descr="Text&#10;&#10;Description automatically generated">
            <a:extLst>
              <a:ext uri="{FF2B5EF4-FFF2-40B4-BE49-F238E27FC236}">
                <a16:creationId xmlns:a16="http://schemas.microsoft.com/office/drawing/2014/main" id="{2F0DBFCF-9838-4D06-9042-798E7BE99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279" y="788798"/>
            <a:ext cx="3141785" cy="2639848"/>
          </a:xfr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DBC7BA-57E1-4C5A-98BD-07A7E14E6311}"/>
              </a:ext>
            </a:extLst>
          </p:cNvPr>
          <p:cNvSpPr txBox="1">
            <a:spLocks/>
          </p:cNvSpPr>
          <p:nvPr/>
        </p:nvSpPr>
        <p:spPr>
          <a:xfrm>
            <a:off x="511909" y="1241529"/>
            <a:ext cx="6602603" cy="32891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Calibri" panose="020F0502020204030204" pitchFamily="34" charset="0"/>
              <a:buChar char="•"/>
            </a:pPr>
            <a:endParaRPr lang="en-US" sz="4400" dirty="0">
              <a:latin typeface="Calibri"/>
              <a:cs typeface="Calibri"/>
            </a:endParaRPr>
          </a:p>
          <a:p>
            <a:endParaRPr lang="en-US" sz="3200" dirty="0"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22" name="TextBox 1">
            <a:extLst>
              <a:ext uri="{FF2B5EF4-FFF2-40B4-BE49-F238E27FC236}">
                <a16:creationId xmlns:a16="http://schemas.microsoft.com/office/drawing/2014/main" id="{70AD8C4B-AC9C-49F2-9CFE-0B049A9CB5C8}"/>
              </a:ext>
            </a:extLst>
          </p:cNvPr>
          <p:cNvGraphicFramePr/>
          <p:nvPr/>
        </p:nvGraphicFramePr>
        <p:xfrm>
          <a:off x="875324" y="640862"/>
          <a:ext cx="5654429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669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" y="243666"/>
            <a:ext cx="3588965" cy="152878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 Black"/>
                <a:cs typeface="Calibri Light"/>
              </a:rPr>
              <a:t>Subjects of the Test</a:t>
            </a:r>
            <a:endParaRPr lang="en-US" sz="4400" b="1" dirty="0">
              <a:solidFill>
                <a:srgbClr val="C00000"/>
              </a:solidFill>
              <a:latin typeface="Arial Black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84" y="1773291"/>
            <a:ext cx="3501787" cy="3366047"/>
          </a:xfrm>
        </p:spPr>
        <p:txBody>
          <a:bodyPr vert="horz" lIns="0" tIns="45720" rIns="0" bIns="45720" rtlCol="0" anchor="t">
            <a:noAutofit/>
          </a:bodyPr>
          <a:lstStyle/>
          <a:p>
            <a:pPr marL="742950" indent="-742950">
              <a:buAutoNum type="arabicPeriod"/>
            </a:pPr>
            <a:r>
              <a:rPr lang="en-US" sz="4800" dirty="0">
                <a:latin typeface="Arial Rounded MT Bold"/>
              </a:rPr>
              <a:t>English</a:t>
            </a:r>
          </a:p>
          <a:p>
            <a:pPr marL="742950" indent="-742950">
              <a:buAutoNum type="arabicPeriod"/>
            </a:pPr>
            <a:r>
              <a:rPr lang="en-US" sz="4800" dirty="0">
                <a:latin typeface="Arial Rounded MT Bold"/>
              </a:rPr>
              <a:t>Math</a:t>
            </a:r>
          </a:p>
          <a:p>
            <a:pPr marL="742950" indent="-742950">
              <a:buAutoNum type="arabicPeriod"/>
            </a:pPr>
            <a:r>
              <a:rPr lang="en-US" sz="4800" dirty="0">
                <a:latin typeface="Arial Rounded MT Bold"/>
              </a:rPr>
              <a:t>Reading</a:t>
            </a:r>
          </a:p>
          <a:p>
            <a:pPr marL="742950" indent="-742950">
              <a:buAutoNum type="arabicPeriod"/>
            </a:pPr>
            <a:r>
              <a:rPr lang="en-US" sz="4800" dirty="0">
                <a:latin typeface="Arial Rounded MT Bold"/>
              </a:rPr>
              <a:t>Science</a:t>
            </a:r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AD8CF8C6-ECD1-482D-8A6B-8DB67A3A8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" r="13017" b="-9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05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7FDC3C02-2CE8-4CC4-965E-81C1BCE1A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8" r="-1" b="-1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English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8924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24619" y="456901"/>
            <a:ext cx="11036060" cy="53483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latin typeface="Arial Rounded MT Bold"/>
                <a:ea typeface="+mj-lt"/>
                <a:cs typeface="+mj-lt"/>
              </a:rPr>
              <a:t>English Portion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75 multiple choice questions 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45 minutes 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36 seconds per question 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Questions are connected to a passage they read.</a:t>
            </a: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endParaRPr lang="en-US">
              <a:cs typeface="Calibri Light" panose="020F03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F70DC72-B41F-43CE-9682-33E3A7EE2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20023" y="4251713"/>
            <a:ext cx="2743199" cy="16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0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4201" y="688754"/>
            <a:ext cx="3804250" cy="49098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 Rounded MT Bold"/>
                <a:cs typeface="Calibri Light"/>
              </a:rPr>
              <a:t>MCHP LIONS</a:t>
            </a:r>
          </a:p>
          <a:p>
            <a:endParaRPr lang="en-US" sz="3600" dirty="0">
              <a:solidFill>
                <a:schemeClr val="tx1"/>
              </a:solidFill>
              <a:latin typeface="Arial Rounded MT Bold"/>
              <a:cs typeface="Calibri Light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rial Rounded MT Bold"/>
                <a:cs typeface="Calibri Light"/>
              </a:rPr>
              <a:t>Sally Shipley,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 Rounded MT Bold"/>
                <a:cs typeface="Calibri Light"/>
              </a:rPr>
              <a:t>GCS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 Rounded MT Bold"/>
                <a:cs typeface="Calibri Light"/>
              </a:rPr>
              <a:t>School Social Worker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24619" y="456901"/>
            <a:ext cx="11036060" cy="534831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>
                <a:latin typeface="Arial Rounded MT Bold"/>
                <a:ea typeface="+mj-lt"/>
                <a:cs typeface="+mj-lt"/>
              </a:rPr>
              <a:t>English Portion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 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Focus: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Sentence Structure 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Grammar and Usage 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Punctuation</a:t>
            </a:r>
            <a:br>
              <a:rPr lang="en-US" dirty="0">
                <a:latin typeface="Arial Rounded MT Bold"/>
                <a:ea typeface="+mj-lt"/>
                <a:cs typeface="+mj-lt"/>
              </a:rPr>
            </a:br>
            <a:r>
              <a:rPr lang="en-US" dirty="0">
                <a:latin typeface="Arial Rounded MT Bold"/>
                <a:ea typeface="+mj-lt"/>
                <a:cs typeface="+mj-lt"/>
              </a:rPr>
              <a:t>*  Rhetorical Skills</a:t>
            </a: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endParaRPr lang="en-US">
              <a:cs typeface="Calibri Light" panose="020F03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F70DC72-B41F-43CE-9682-33E3A7EE2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26702" y="1318732"/>
            <a:ext cx="4152180" cy="24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7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" y="243666"/>
            <a:ext cx="3588965" cy="152878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 Black"/>
                <a:cs typeface="Calibri Light"/>
              </a:rPr>
              <a:t>Math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84" y="1773291"/>
            <a:ext cx="3501787" cy="3366047"/>
          </a:xfrm>
        </p:spPr>
        <p:txBody>
          <a:bodyPr vert="horz" lIns="0" tIns="45720" rIns="0" bIns="45720" rtlCol="0" anchor="t">
            <a:noAutofit/>
          </a:bodyPr>
          <a:lstStyle/>
          <a:p>
            <a:pPr marL="742950" indent="-742950">
              <a:buAutoNum type="arabicPeriod"/>
            </a:pPr>
            <a:endParaRPr lang="en-US" sz="4800" dirty="0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 sz="4800" dirty="0">
              <a:latin typeface="Arial Rounded MT Bold"/>
            </a:endParaRPr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AD8CF8C6-ECD1-482D-8A6B-8DB67A3A8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" r="13017" b="-9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1470AFE-5609-4B30-974E-309D3AB07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0" b="148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800" dirty="0"/>
            </a:b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br>
              <a:rPr lang="en-US" sz="3800" dirty="0"/>
            </a:br>
            <a:endParaRPr lang="en-US" sz="3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AB95BF-57D0-4E49-9EF2-408B47C8D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C520CBD-F82E-44E4-BDA5-128716AD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8AE32-A526-42FC-A854-732740BD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EFEA3-760E-4FA8-9DC0-9323B54EACD8}"/>
              </a:ext>
            </a:extLst>
          </p:cNvPr>
          <p:cNvSpPr txBox="1"/>
          <p:nvPr/>
        </p:nvSpPr>
        <p:spPr>
          <a:xfrm>
            <a:off x="468703" y="1072551"/>
            <a:ext cx="10808897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+mj-lt"/>
                <a:cs typeface="+mj-lt"/>
              </a:rPr>
              <a:t>Math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j-lt"/>
              <a:cs typeface="Calibri" panose="020F0502020204030204"/>
            </a:endParaRPr>
          </a:p>
          <a:p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+mj-lt"/>
                <a:cs typeface="+mj-lt"/>
              </a:rPr>
              <a:t>60 multiple choice questions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+mj-lt"/>
                <a:cs typeface="+mj-lt"/>
              </a:rPr>
              <a:t>60 minutes 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j-lt"/>
              <a:cs typeface="Calibri" panose="020F0502020204030204"/>
            </a:endParaRPr>
          </a:p>
          <a:p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+mj-lt"/>
                <a:cs typeface="+mj-lt"/>
              </a:rPr>
              <a:t>1 minute per question!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j-lt"/>
              <a:cs typeface="Calibri"/>
            </a:endParaRPr>
          </a:p>
          <a:p>
            <a:endParaRPr lang="en-US" sz="4300" spc="-5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+mj-lt"/>
              <a:cs typeface="+mj-lt"/>
            </a:endParaRPr>
          </a:p>
          <a:p>
            <a:r>
              <a:rPr lang="en-US" sz="43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+mj-lt"/>
                <a:cs typeface="+mj-lt"/>
              </a:rPr>
              <a:t>Not going to have time for every question</a:t>
            </a:r>
            <a:endParaRPr lang="en-US" sz="4300" spc="-5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+mj-lt"/>
              <a:cs typeface="Calibri Light"/>
            </a:endParaRPr>
          </a:p>
          <a:p>
            <a:endParaRPr lang="en-US" sz="4300" spc="-5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94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6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4EFEA3-760E-4FA8-9DC0-9323B54EACD8}"/>
              </a:ext>
            </a:extLst>
          </p:cNvPr>
          <p:cNvSpPr txBox="1"/>
          <p:nvPr/>
        </p:nvSpPr>
        <p:spPr>
          <a:xfrm>
            <a:off x="4313412" y="171708"/>
            <a:ext cx="7710782" cy="6229348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pc="-5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Arial Rounded MT Bold"/>
                <a:ea typeface="+mn-lt"/>
                <a:cs typeface="+mn-lt"/>
              </a:rPr>
              <a:t>Do not rush through the early problems on the test to save time for the problems near the end.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dirty="0">
              <a:latin typeface="Arial Rounded MT Bold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Arial Rounded MT Bold"/>
                <a:ea typeface="+mn-lt"/>
                <a:cs typeface="+mn-lt"/>
              </a:rPr>
              <a:t>Remember that all questions on the ACT are worth the same to the scoring machine, so you should set a pace that allows you to answer the early problems carefully without sacrificing speed.</a:t>
            </a:r>
            <a:endParaRPr lang="en-US" sz="3600" dirty="0">
              <a:latin typeface="Arial Rounded MT Bold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E8D71757-A263-4730-B497-ACEEC975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9910" y="1466823"/>
            <a:ext cx="4109047" cy="31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3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6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1470AFE-5609-4B30-974E-309D3AB07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108" r="15671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4EFEA3-760E-4FA8-9DC0-9323B54EACD8}"/>
              </a:ext>
            </a:extLst>
          </p:cNvPr>
          <p:cNvSpPr txBox="1"/>
          <p:nvPr/>
        </p:nvSpPr>
        <p:spPr>
          <a:xfrm>
            <a:off x="5181601" y="186085"/>
            <a:ext cx="6454406" cy="6229349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Math Strategies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4000" spc="-5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Rounded MT Bold"/>
                <a:ea typeface="+mn-lt"/>
                <a:cs typeface="+mn-lt"/>
              </a:rPr>
              <a:t>*  Know how to estimate- this will improve your efficiency and score!</a:t>
            </a:r>
            <a:endParaRPr lang="en-US" dirty="0">
              <a:latin typeface="Calibri" panose="020F0502020204030204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latin typeface="Arial Rounded MT Bold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Rounded MT Bold"/>
                <a:ea typeface="+mn-lt"/>
                <a:cs typeface="+mn-lt"/>
              </a:rPr>
              <a:t>*  Learn how to use a calculator – graphing functions and matrix problems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6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1470AFE-5609-4B30-974E-309D3AB07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108" r="15671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4EFEA3-760E-4FA8-9DC0-9323B54EACD8}"/>
              </a:ext>
            </a:extLst>
          </p:cNvPr>
          <p:cNvSpPr txBox="1"/>
          <p:nvPr/>
        </p:nvSpPr>
        <p:spPr>
          <a:xfrm>
            <a:off x="5181601" y="186085"/>
            <a:ext cx="6454406" cy="6229349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Math Strategies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4000" spc="-5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latin typeface="Arial Rounded MT Bold"/>
                <a:ea typeface="+mn-lt"/>
                <a:cs typeface="+mn-lt"/>
              </a:rPr>
              <a:t>*  </a:t>
            </a:r>
            <a:r>
              <a:rPr lang="en-US" sz="4000" dirty="0">
                <a:ea typeface="+mn-lt"/>
                <a:cs typeface="+mn-lt"/>
              </a:rPr>
              <a:t>Be sure to eliminate the wrong answers.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ea typeface="+mn-lt"/>
                <a:cs typeface="+mn-lt"/>
              </a:rPr>
              <a:t>* If you find yourself spending too much time on a problem early in the test, skip it and come back to it later.</a:t>
            </a:r>
            <a:endParaRPr lang="en-US" sz="40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latin typeface="Calibri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latin typeface="Arial Rounded MT Bold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latin typeface="Arial Rounded MT 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590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CFE16-4F55-4CAA-A730-DEB9D94CD4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16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71470AFE-5609-4B30-974E-309D3AB07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108" r="15671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4EFEA3-760E-4FA8-9DC0-9323B54EACD8}"/>
              </a:ext>
            </a:extLst>
          </p:cNvPr>
          <p:cNvSpPr txBox="1"/>
          <p:nvPr/>
        </p:nvSpPr>
        <p:spPr>
          <a:xfrm>
            <a:off x="5181601" y="186085"/>
            <a:ext cx="6454406" cy="5467349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Math Content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4000" spc="-5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Focus is on: 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Algebra I and II,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Arithmetic, 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Geometry, 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Trigonometry 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4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</a:rPr>
              <a:t>7th-11th grade math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82391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484A6-F17E-4658-ACEF-63191CD6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/>
                <a:cs typeface="Calibri Light"/>
              </a:rPr>
              <a:t>MATH Strategies</a:t>
            </a:r>
            <a:endParaRPr lang="en-US" dirty="0">
              <a:latin typeface="Arial Rounded MT Bold"/>
            </a:endParaRPr>
          </a:p>
        </p:txBody>
      </p:sp>
      <p:pic>
        <p:nvPicPr>
          <p:cNvPr id="5" name="Picture 4" descr="Wooden letters in a blue background">
            <a:extLst>
              <a:ext uri="{FF2B5EF4-FFF2-40B4-BE49-F238E27FC236}">
                <a16:creationId xmlns:a16="http://schemas.microsoft.com/office/drawing/2014/main" id="{56A4ABC9-F6A7-4C13-9583-B3EF285AA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7" r="-1" b="-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FF4D1-4AC4-4C7B-BF07-CA3269ECC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054" y="2155782"/>
            <a:ext cx="6943236" cy="3713312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4400" dirty="0">
                <a:latin typeface="Arial Rounded MT Bold"/>
                <a:ea typeface="+mn-lt"/>
                <a:cs typeface="+mn-lt"/>
              </a:rPr>
              <a:t>  Language of Math</a:t>
            </a:r>
          </a:p>
          <a:p>
            <a:pPr>
              <a:buFont typeface="Wingdings" panose="020F0502020204030204" pitchFamily="34" charset="0"/>
              <a:buChar char="§"/>
            </a:pPr>
            <a:r>
              <a:rPr lang="en-US" sz="4400" dirty="0">
                <a:latin typeface="Arial Rounded MT Bold"/>
                <a:ea typeface="+mn-lt"/>
                <a:cs typeface="+mn-lt"/>
              </a:rPr>
              <a:t>  Words in the questions 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>
              <a:latin typeface="Arial Rounded MT Bold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7871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b="1">
                <a:latin typeface="Arial Black"/>
                <a:cs typeface="Calibri Light"/>
              </a:rPr>
              <a:t>Reading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9477DD0-477A-4B2B-AD92-88EB8DAC8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56" r="9731" b="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8686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>
                <a:latin typeface="Arial Black"/>
                <a:cs typeface="Calibri Light"/>
              </a:rPr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pic>
        <p:nvPicPr>
          <p:cNvPr id="5" name="Picture 5" descr="Free picture: mank, reading, book">
            <a:extLst>
              <a:ext uri="{FF2B5EF4-FFF2-40B4-BE49-F238E27FC236}">
                <a16:creationId xmlns:a16="http://schemas.microsoft.com/office/drawing/2014/main" id="{359F45C4-14D2-40EE-B33F-7A322380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0" r="33229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B9A3A-16E2-4E55-930B-151D981812E9}"/>
              </a:ext>
            </a:extLst>
          </p:cNvPr>
          <p:cNvSpPr txBox="1"/>
          <p:nvPr/>
        </p:nvSpPr>
        <p:spPr>
          <a:xfrm>
            <a:off x="324929" y="2064589"/>
            <a:ext cx="7358331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Arial Rounded MT Bold"/>
              </a:rPr>
              <a:t>*  </a:t>
            </a:r>
            <a:r>
              <a:rPr lang="en-US" sz="4400" dirty="0">
                <a:latin typeface="Arial Rounded MT Bold"/>
                <a:cs typeface="Calibri"/>
              </a:rPr>
              <a:t>40</a:t>
            </a:r>
            <a:r>
              <a:rPr lang="en-US" sz="4400" dirty="0">
                <a:latin typeface="Arial Rounded MT Bold"/>
                <a:ea typeface="+mn-lt"/>
                <a:cs typeface="+mn-lt"/>
              </a:rPr>
              <a:t> multiple choice</a:t>
            </a:r>
            <a:endParaRPr lang="en-US" sz="4400" dirty="0">
              <a:latin typeface="Arial Rounded MT Bold"/>
              <a:cs typeface="Calibri"/>
            </a:endParaRPr>
          </a:p>
          <a:p>
            <a:r>
              <a:rPr lang="en-US" sz="4400" dirty="0">
                <a:latin typeface="Arial Rounded MT Bold"/>
                <a:ea typeface="+mn-lt"/>
                <a:cs typeface="+mn-lt"/>
              </a:rPr>
              <a:t>*  35 minutes</a:t>
            </a:r>
            <a:endParaRPr lang="en-US" dirty="0">
              <a:latin typeface="Calibri" panose="020F0502020204030204"/>
              <a:ea typeface="+mn-lt"/>
              <a:cs typeface="+mn-lt"/>
            </a:endParaRPr>
          </a:p>
          <a:p>
            <a:r>
              <a:rPr lang="en-US" sz="4400" dirty="0">
                <a:latin typeface="Arial Rounded MT Bold"/>
                <a:ea typeface="+mn-lt"/>
                <a:cs typeface="+mn-lt"/>
              </a:rPr>
              <a:t>*  Less than 1 min to answer each question</a:t>
            </a:r>
            <a:endParaRPr lang="en-US" sz="4400" dirty="0">
              <a:latin typeface="Arial Rounded MT 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14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685" y="644715"/>
            <a:ext cx="5127171" cy="10111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1, 2022</a:t>
            </a:r>
            <a:b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/>
              </a:rPr>
              <a:t>Tuesday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1109C41-C471-40C6-B948-DA766B75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556" y="645106"/>
            <a:ext cx="5260899" cy="524774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1684" y="2130529"/>
            <a:ext cx="5127172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Juniors will take the test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Be at school by 11 am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4 hours of testing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Please do not be late.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  </a:t>
            </a: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5005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>
                <a:latin typeface="Arial Black"/>
                <a:cs typeface="Calibri Light"/>
              </a:rPr>
              <a:t>Reading</a:t>
            </a:r>
          </a:p>
        </p:txBody>
      </p:sp>
      <p:pic>
        <p:nvPicPr>
          <p:cNvPr id="4" name="Picture 6" descr="A picture containing text, building, shelf, book&#10;&#10;Description automatically generated">
            <a:extLst>
              <a:ext uri="{FF2B5EF4-FFF2-40B4-BE49-F238E27FC236}">
                <a16:creationId xmlns:a16="http://schemas.microsoft.com/office/drawing/2014/main" id="{3349FE43-CAD7-46C4-AC52-F2D6EF2A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927" r="19008" b="3"/>
          <a:stretch/>
        </p:blipFill>
        <p:spPr>
          <a:xfrm>
            <a:off x="1076432" y="1916318"/>
            <a:ext cx="3094997" cy="34710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3" y="1845734"/>
            <a:ext cx="651594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B9A3A-16E2-4E55-930B-151D981812E9}"/>
              </a:ext>
            </a:extLst>
          </p:cNvPr>
          <p:cNvSpPr txBox="1"/>
          <p:nvPr/>
        </p:nvSpPr>
        <p:spPr>
          <a:xfrm>
            <a:off x="4321835" y="281797"/>
            <a:ext cx="7746519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Arial Rounded MT Bold"/>
                <a:cs typeface="Calibri"/>
              </a:rPr>
              <a:t>4 Types of passages to read:</a:t>
            </a:r>
          </a:p>
          <a:p>
            <a:r>
              <a:rPr lang="en-US" sz="4400" dirty="0">
                <a:latin typeface="Arial Rounded MT Bold"/>
                <a:cs typeface="Calibri"/>
              </a:rPr>
              <a:t>Prose – </a:t>
            </a:r>
            <a:r>
              <a:rPr lang="en-US" sz="2800" dirty="0">
                <a:latin typeface="Arial Rounded MT Bold"/>
                <a:cs typeface="Calibri"/>
              </a:rPr>
              <a:t>interesting, hard questions, takes the most time.</a:t>
            </a:r>
          </a:p>
          <a:p>
            <a:r>
              <a:rPr lang="en-US" sz="4400" dirty="0">
                <a:latin typeface="Arial Rounded MT Bold"/>
                <a:cs typeface="Calibri"/>
              </a:rPr>
              <a:t>Social Sciences – </a:t>
            </a:r>
            <a:r>
              <a:rPr lang="en-US" sz="2800" dirty="0">
                <a:latin typeface="Arial Rounded MT Bold"/>
                <a:cs typeface="Calibri"/>
              </a:rPr>
              <a:t>history, civics</a:t>
            </a:r>
          </a:p>
          <a:p>
            <a:r>
              <a:rPr lang="en-US" sz="4400" dirty="0">
                <a:latin typeface="Arial Rounded MT Bold"/>
                <a:cs typeface="Calibri"/>
              </a:rPr>
              <a:t>Humanities – </a:t>
            </a:r>
            <a:r>
              <a:rPr lang="en-US" sz="2800" dirty="0">
                <a:latin typeface="Arial Rounded MT Bold"/>
                <a:cs typeface="Calibri"/>
              </a:rPr>
              <a:t>arts, culture</a:t>
            </a:r>
          </a:p>
          <a:p>
            <a:r>
              <a:rPr lang="en-US" sz="4400" dirty="0">
                <a:latin typeface="Arial Rounded MT Bold"/>
                <a:cs typeface="Calibri"/>
              </a:rPr>
              <a:t>Natural Sciences – </a:t>
            </a:r>
            <a:r>
              <a:rPr lang="en-US" sz="2800" dirty="0">
                <a:latin typeface="Arial Rounded MT Bold"/>
                <a:cs typeface="Calibri"/>
              </a:rPr>
              <a:t>biology, ecology</a:t>
            </a:r>
          </a:p>
        </p:txBody>
      </p:sp>
    </p:spTree>
    <p:extLst>
      <p:ext uri="{BB962C8B-B14F-4D97-AF65-F5344CB8AC3E}">
        <p14:creationId xmlns:p14="http://schemas.microsoft.com/office/powerpoint/2010/main" val="2828735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Arial Black"/>
                <a:cs typeface="Calibri Light"/>
              </a:rPr>
              <a:t>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 sz="1500">
              <a:solidFill>
                <a:srgbClr val="FFFFFF"/>
              </a:solidFill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 sz="1500">
              <a:solidFill>
                <a:srgbClr val="FFFFFF"/>
              </a:solidFill>
              <a:latin typeface="Arial Rounded MT Bold"/>
            </a:endParaRPr>
          </a:p>
        </p:txBody>
      </p:sp>
      <p:pic>
        <p:nvPicPr>
          <p:cNvPr id="65" name="Picture 64" descr="A molecular model">
            <a:extLst>
              <a:ext uri="{FF2B5EF4-FFF2-40B4-BE49-F238E27FC236}">
                <a16:creationId xmlns:a16="http://schemas.microsoft.com/office/drawing/2014/main" id="{4CF050F4-3778-46C3-8537-4424B152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" r="20688" b="-3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7447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/>
                <a:cs typeface="Calibri Light"/>
              </a:rPr>
              <a:t>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1C776-D35C-46C1-A341-20B15698D241}"/>
              </a:ext>
            </a:extLst>
          </p:cNvPr>
          <p:cNvSpPr txBox="1"/>
          <p:nvPr/>
        </p:nvSpPr>
        <p:spPr>
          <a:xfrm>
            <a:off x="439948" y="2093344"/>
            <a:ext cx="712829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 Rounded MT Bold"/>
              </a:rPr>
              <a:t>Read and understand charts and graphs</a:t>
            </a:r>
          </a:p>
          <a:p>
            <a:endParaRPr lang="en-US" sz="3600" dirty="0">
              <a:latin typeface="Arial Rounded MT Bold"/>
            </a:endParaRPr>
          </a:p>
          <a:p>
            <a:r>
              <a:rPr lang="en-US" sz="3600" dirty="0">
                <a:latin typeface="Arial Rounded MT Bold"/>
                <a:ea typeface="+mn-lt"/>
                <a:cs typeface="+mn-lt"/>
              </a:rPr>
              <a:t>Basic understanding of the scientific method</a:t>
            </a:r>
            <a:endParaRPr lang="en-US" dirty="0">
              <a:latin typeface="Arial Rounded MT Bold"/>
            </a:endParaRPr>
          </a:p>
          <a:p>
            <a:endParaRPr lang="en-US" sz="3600" dirty="0">
              <a:latin typeface="Arial Rounded MT Bold"/>
            </a:endParaRPr>
          </a:p>
        </p:txBody>
      </p:sp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730336C-2425-4EFE-8EEC-14F1DF33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54" y="2468614"/>
            <a:ext cx="4611029" cy="30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/>
                <a:cs typeface="Calibri Light"/>
              </a:rPr>
              <a:t>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pic>
        <p:nvPicPr>
          <p:cNvPr id="8" name="Picture 8" descr="A picture containing indoor, close, spectacles, goggles&#10;&#10;Description automatically generated">
            <a:extLst>
              <a:ext uri="{FF2B5EF4-FFF2-40B4-BE49-F238E27FC236}">
                <a16:creationId xmlns:a16="http://schemas.microsoft.com/office/drawing/2014/main" id="{418343AC-A4FF-42EE-A04E-48B89F1A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739" r="1" b="1"/>
          <a:stretch/>
        </p:blipFill>
        <p:spPr>
          <a:xfrm>
            <a:off x="8020570" y="2446202"/>
            <a:ext cx="3135109" cy="2411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1C776-D35C-46C1-A341-20B15698D241}"/>
              </a:ext>
            </a:extLst>
          </p:cNvPr>
          <p:cNvSpPr txBox="1"/>
          <p:nvPr/>
        </p:nvSpPr>
        <p:spPr>
          <a:xfrm>
            <a:off x="439948" y="2093344"/>
            <a:ext cx="712829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 Rounded MT Bold"/>
                <a:ea typeface="+mn-lt"/>
                <a:cs typeface="+mn-lt"/>
              </a:rPr>
              <a:t>Opposites – when you encounter 2 answer choices that are direct opposites, one will almost always be the correct answer.</a:t>
            </a:r>
            <a:endParaRPr lang="en-US" dirty="0">
              <a:latin typeface="Arial Rounded MT Bold"/>
            </a:endParaRPr>
          </a:p>
          <a:p>
            <a:endParaRPr lang="en-US" sz="3600" dirty="0"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53476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rial Black"/>
                <a:cs typeface="Calibri Light"/>
              </a:rPr>
              <a:t>Strategies for all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 sz="1500">
              <a:solidFill>
                <a:srgbClr val="FFFFFF"/>
              </a:solidFill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 sz="1500">
              <a:solidFill>
                <a:srgbClr val="FFFFFF"/>
              </a:solidFill>
              <a:latin typeface="Arial Rounded MT Bold"/>
            </a:endParaRPr>
          </a:p>
        </p:txBody>
      </p:sp>
      <p:pic>
        <p:nvPicPr>
          <p:cNvPr id="4" name="Picture 4" descr="Free Images : book, business, creativity, ideas ...">
            <a:extLst>
              <a:ext uri="{FF2B5EF4-FFF2-40B4-BE49-F238E27FC236}">
                <a16:creationId xmlns:a16="http://schemas.microsoft.com/office/drawing/2014/main" id="{49A473EB-48B2-4841-992B-494AADA45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3" r="-1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6112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51" y="377445"/>
            <a:ext cx="3155892" cy="603467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dirty="0">
                <a:latin typeface="Arial Black"/>
                <a:cs typeface="Calibri Light"/>
              </a:rPr>
              <a:t>Generally – easier to harder.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No rushing.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You can skip a question and come back to it before you leave that section.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Stay chill. 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Take full breaths.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36574"/>
            <a:ext cx="3084844" cy="3366047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 sz="1500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 sz="1500">
              <a:latin typeface="Arial Rounded MT Bold"/>
            </a:endParaRPr>
          </a:p>
        </p:txBody>
      </p:sp>
      <p:pic>
        <p:nvPicPr>
          <p:cNvPr id="5" name="Picture 5" descr="The nature boardwalk in Madison, Wisconsin image - Free ...">
            <a:extLst>
              <a:ext uri="{FF2B5EF4-FFF2-40B4-BE49-F238E27FC236}">
                <a16:creationId xmlns:a16="http://schemas.microsoft.com/office/drawing/2014/main" id="{C98EBBD5-8213-4D82-A47A-CFF0D9BE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3" r="14483" b="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86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51" y="377445"/>
            <a:ext cx="3155892" cy="6034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 Black"/>
                <a:cs typeface="Calibri Light"/>
              </a:rPr>
              <a:t>Know yourself.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Do your best for that day.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Stay focused.</a:t>
            </a:r>
            <a:br>
              <a:rPr lang="en-US" sz="2800" dirty="0">
                <a:latin typeface="Arial Black"/>
                <a:cs typeface="Calibri Light"/>
              </a:rPr>
            </a:br>
            <a:br>
              <a:rPr lang="en-US" sz="2800" dirty="0">
                <a:latin typeface="Arial Black"/>
                <a:cs typeface="Calibri Light"/>
              </a:rPr>
            </a:br>
            <a:r>
              <a:rPr lang="en-US" sz="2800" dirty="0">
                <a:latin typeface="Arial Black"/>
                <a:cs typeface="Calibri Light"/>
              </a:rPr>
              <a:t>No time to waste.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36574"/>
            <a:ext cx="3084844" cy="3366047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 sz="1500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 sz="1500">
              <a:latin typeface="Arial Rounded MT Bold"/>
            </a:endParaRPr>
          </a:p>
        </p:txBody>
      </p:sp>
      <p:pic>
        <p:nvPicPr>
          <p:cNvPr id="5" name="Picture 5" descr="The nature boardwalk in Madison, Wisconsin image - Free ...">
            <a:extLst>
              <a:ext uri="{FF2B5EF4-FFF2-40B4-BE49-F238E27FC236}">
                <a16:creationId xmlns:a16="http://schemas.microsoft.com/office/drawing/2014/main" id="{C98EBBD5-8213-4D82-A47A-CFF0D9BE7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3" r="14483" b="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08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491547" cy="670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 Black"/>
                <a:cs typeface="Calibri Light"/>
              </a:rPr>
              <a:t>Answer      Every      Question.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D4F3CA1-AA7F-4942-96C3-936BC8E11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89" r="5667" b="-3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B5A566-86B9-4F5D-A9F3-788C48548074}"/>
              </a:ext>
            </a:extLst>
          </p:cNvPr>
          <p:cNvSpPr txBox="1"/>
          <p:nvPr/>
        </p:nvSpPr>
        <p:spPr>
          <a:xfrm>
            <a:off x="1100254" y="1973766"/>
            <a:ext cx="543807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 Rounded MT Bold"/>
              </a:rPr>
              <a:t>There is no penalty for wrong answers.</a:t>
            </a:r>
          </a:p>
          <a:p>
            <a:endParaRPr lang="en-US" sz="3200" dirty="0">
              <a:latin typeface="Arial Rounded MT Bold"/>
              <a:cs typeface="Calibri"/>
            </a:endParaRPr>
          </a:p>
          <a:p>
            <a:r>
              <a:rPr lang="en-US" sz="3200" dirty="0">
                <a:latin typeface="Arial Rounded MT Bold"/>
                <a:cs typeface="Calibri"/>
              </a:rPr>
              <a:t>Pick a letter for the day and use that letter every time you guess.</a:t>
            </a:r>
          </a:p>
        </p:txBody>
      </p:sp>
    </p:spTree>
    <p:extLst>
      <p:ext uri="{BB962C8B-B14F-4D97-AF65-F5344CB8AC3E}">
        <p14:creationId xmlns:p14="http://schemas.microsoft.com/office/powerpoint/2010/main" val="1277844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491547" cy="670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 Black"/>
                <a:cs typeface="Calibri Light"/>
              </a:rPr>
              <a:t>Answer      Every      Question.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5A566-86B9-4F5D-A9F3-788C48548074}"/>
              </a:ext>
            </a:extLst>
          </p:cNvPr>
          <p:cNvSpPr txBox="1"/>
          <p:nvPr/>
        </p:nvSpPr>
        <p:spPr>
          <a:xfrm>
            <a:off x="269870" y="1846766"/>
            <a:ext cx="656153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 Rounded MT Bold"/>
              </a:rPr>
              <a:t>You MUST answer every question in each section BEFORE you move on to the next section.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endParaRPr lang="en-US" sz="3200" dirty="0">
              <a:latin typeface="Arial Rounded MT Bold"/>
            </a:endParaRPr>
          </a:p>
          <a:p>
            <a:r>
              <a:rPr lang="en-US" sz="3200" dirty="0">
                <a:latin typeface="Arial Rounded MT Bold"/>
              </a:rPr>
              <a:t>You CANNOT go back and do that later. And you cannot move forward before the teacher starts that section.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C3EB864-A68E-4640-A40C-9AFD7CE5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87503" y="2178417"/>
            <a:ext cx="4656626" cy="31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3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491547" cy="670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 Black"/>
                <a:cs typeface="Calibri Light"/>
              </a:rPr>
              <a:t>Use the process of elimination.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D4F3CA1-AA7F-4942-96C3-936BC8E11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89" r="5667" b="-3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B5A566-86B9-4F5D-A9F3-788C48548074}"/>
              </a:ext>
            </a:extLst>
          </p:cNvPr>
          <p:cNvSpPr txBox="1"/>
          <p:nvPr/>
        </p:nvSpPr>
        <p:spPr>
          <a:xfrm>
            <a:off x="1100254" y="1973766"/>
            <a:ext cx="543807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 Rounded MT Bold"/>
                <a:cs typeface="Calibri"/>
              </a:rPr>
              <a:t>Read all the choices.</a:t>
            </a:r>
            <a:endParaRPr lang="en-US" dirty="0"/>
          </a:p>
          <a:p>
            <a:endParaRPr lang="en-US" sz="3200" dirty="0">
              <a:latin typeface="Arial Rounded MT Bold"/>
              <a:cs typeface="Calibri"/>
            </a:endParaRPr>
          </a:p>
          <a:p>
            <a:r>
              <a:rPr lang="en-US" sz="3200" dirty="0">
                <a:latin typeface="Arial Rounded MT Bold"/>
                <a:cs typeface="Calibri"/>
              </a:rPr>
              <a:t>See if you can rule any out.</a:t>
            </a:r>
          </a:p>
        </p:txBody>
      </p:sp>
    </p:spTree>
    <p:extLst>
      <p:ext uri="{BB962C8B-B14F-4D97-AF65-F5344CB8AC3E}">
        <p14:creationId xmlns:p14="http://schemas.microsoft.com/office/powerpoint/2010/main" val="420908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3762" y="224638"/>
            <a:ext cx="5127171" cy="10111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1, 2022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1109C41-C471-40C6-B948-DA766B75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556" y="645106"/>
            <a:ext cx="5260899" cy="524774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1684" y="1114530"/>
            <a:ext cx="5498402" cy="4862025"/>
          </a:xfrm>
        </p:spPr>
        <p:txBody>
          <a:bodyPr vert="horz" lIns="0" tIns="45720" rIns="0" bIns="45720" rtlCol="0" anchor="t">
            <a:noAutofit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There is only one 10-minute break.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Bring a snack and water for this break.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Transition time in between sections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time to take a breath. 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  <a:cs typeface="Calibri Light" panose="020F0302020204030204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not a full break.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Calibri Light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6247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Arial Black"/>
                <a:cs typeface="Calibri Light"/>
              </a:rPr>
              <a:t>Keep an eye on the clock.</a:t>
            </a:r>
          </a:p>
        </p:txBody>
      </p:sp>
      <p:pic>
        <p:nvPicPr>
          <p:cNvPr id="5" name="Picture 5" descr="Free Images : hand, wheel, analog, measure, furniture ...">
            <a:extLst>
              <a:ext uri="{FF2B5EF4-FFF2-40B4-BE49-F238E27FC236}">
                <a16:creationId xmlns:a16="http://schemas.microsoft.com/office/drawing/2014/main" id="{1B8B296D-394E-4078-8BF0-56169CBA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6" r="18233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5A566-86B9-4F5D-A9F3-788C48548074}"/>
              </a:ext>
            </a:extLst>
          </p:cNvPr>
          <p:cNvSpPr txBox="1"/>
          <p:nvPr/>
        </p:nvSpPr>
        <p:spPr>
          <a:xfrm>
            <a:off x="1100254" y="1973766"/>
            <a:ext cx="54380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dirty="0">
              <a:latin typeface="Arial Rounded MT Bold"/>
              <a:cs typeface="Calibri"/>
            </a:endParaRPr>
          </a:p>
        </p:txBody>
      </p:sp>
      <p:pic>
        <p:nvPicPr>
          <p:cNvPr id="6" name="Picture 6" descr="A picture containing text, indoor, clock&#10;&#10;Description automatically generated">
            <a:extLst>
              <a:ext uri="{FF2B5EF4-FFF2-40B4-BE49-F238E27FC236}">
                <a16:creationId xmlns:a16="http://schemas.microsoft.com/office/drawing/2014/main" id="{2788B3BC-3E77-465E-A3D8-D93128E07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56400" y="284661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97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54" y="286603"/>
            <a:ext cx="10532326" cy="143217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/>
                <a:cs typeface="Calibri Light"/>
              </a:rPr>
              <a:t>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1C776-D35C-46C1-A341-20B15698D241}"/>
              </a:ext>
            </a:extLst>
          </p:cNvPr>
          <p:cNvSpPr txBox="1"/>
          <p:nvPr/>
        </p:nvSpPr>
        <p:spPr>
          <a:xfrm>
            <a:off x="439948" y="2093344"/>
            <a:ext cx="1024134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>
              <a:latin typeface="Arial Rounded MT Bold"/>
              <a:cs typeface="Calibri"/>
            </a:endParaRPr>
          </a:p>
          <a:p>
            <a:r>
              <a:rPr lang="en-US" sz="3600" dirty="0">
                <a:latin typeface="Arial Rounded MT Bold"/>
                <a:cs typeface="Calibri"/>
              </a:rPr>
              <a:t>Test 1 – English, 45 minutes</a:t>
            </a:r>
          </a:p>
          <a:p>
            <a:r>
              <a:rPr lang="en-US" sz="3600" dirty="0">
                <a:latin typeface="Arial Rounded MT Bold"/>
                <a:cs typeface="Calibri"/>
              </a:rPr>
              <a:t>Test 2 – Math, 60 minutes</a:t>
            </a:r>
          </a:p>
          <a:p>
            <a:r>
              <a:rPr lang="en-US" sz="3600" dirty="0">
                <a:latin typeface="Arial Rounded MT Bold"/>
                <a:cs typeface="Calibri"/>
              </a:rPr>
              <a:t>Test 3 – Reading, 35 minutes</a:t>
            </a:r>
          </a:p>
          <a:p>
            <a:r>
              <a:rPr lang="en-US" sz="3600" dirty="0">
                <a:latin typeface="Arial Rounded MT Bold"/>
                <a:cs typeface="Calibri"/>
              </a:rPr>
              <a:t>Test 4 – Science, 35 minutes</a:t>
            </a:r>
          </a:p>
          <a:p>
            <a:r>
              <a:rPr lang="en-US" sz="3600" dirty="0">
                <a:latin typeface="Arial Rounded MT Bold"/>
                <a:cs typeface="Calibri"/>
              </a:rPr>
              <a:t>Each section gets a 5-minute warning.</a:t>
            </a:r>
          </a:p>
        </p:txBody>
      </p:sp>
    </p:spTree>
    <p:extLst>
      <p:ext uri="{BB962C8B-B14F-4D97-AF65-F5344CB8AC3E}">
        <p14:creationId xmlns:p14="http://schemas.microsoft.com/office/powerpoint/2010/main" val="1073635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8FFDD2-0031-4BB1-BBE0-655DB04E8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97477564-1788-4CDC-9C0B-156C11083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65000"/>
          </a:blip>
          <a:srcRect t="7420" r="9091" b="15683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737C5D-A080-46FC-A853-72857762C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D0682-234E-4E7E-B04D-A2343B4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65" y="516835"/>
            <a:ext cx="5982325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 Rounded MT Bold"/>
                <a:cs typeface="Calibri Light"/>
              </a:rPr>
              <a:t>Time</a:t>
            </a:r>
            <a:br>
              <a:rPr lang="en-US" sz="4000">
                <a:solidFill>
                  <a:srgbClr val="FFFFFF"/>
                </a:solidFill>
                <a:cs typeface="Calibri Light"/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9F5E-38FB-4DD3-B937-44727357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14" y="2240280"/>
            <a:ext cx="6534775" cy="3652667"/>
          </a:xfrm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Arial Rounded MT Bold"/>
                <a:cs typeface="Calibri"/>
              </a:rPr>
              <a:t>If students leave the room for a bathroom break, they DO NOT get that time back.  </a:t>
            </a:r>
            <a:r>
              <a:rPr lang="en-US" sz="1800" dirty="0">
                <a:solidFill>
                  <a:srgbClr val="FFFFFF"/>
                </a:solidFill>
                <a:latin typeface="Arial Rounded MT Bold"/>
                <a:cs typeface="Calibri"/>
              </a:rPr>
              <a:t> </a:t>
            </a:r>
            <a:endParaRPr lang="en-US" sz="1800" dirty="0">
              <a:solidFill>
                <a:srgbClr val="FFFFFF"/>
              </a:solidFill>
              <a:cs typeface="Calibri"/>
            </a:endParaRPr>
          </a:p>
          <a:p>
            <a:pPr>
              <a:buFont typeface="Wingdings" panose="020F0502020204030204" pitchFamily="34" charset="0"/>
              <a:buChar char="ü"/>
            </a:pPr>
            <a:endParaRPr lang="en-US" sz="180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D9690C-472F-43F9-842A-94EFD7895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025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D0682-234E-4E7E-B04D-A2343B4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4" y="451786"/>
            <a:ext cx="2951494" cy="8846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Rounded MT Bold"/>
                <a:cs typeface="Calibri Light"/>
              </a:rPr>
              <a:t>Time</a:t>
            </a:r>
            <a:br>
              <a:rPr lang="en-US" sz="3600" dirty="0">
                <a:cs typeface="Calibri Light"/>
              </a:rPr>
            </a:b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9F5E-38FB-4DD3-B937-44727357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96" y="1367925"/>
            <a:ext cx="3084844" cy="3335519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There is one 10 minute break.</a:t>
            </a:r>
            <a:endParaRPr lang="en-US">
              <a:solidFill>
                <a:srgbClr val="404040"/>
              </a:solidFill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Students can take a snack and water out to the hallway.</a:t>
            </a:r>
            <a:endParaRPr lang="en-US" dirty="0">
              <a:cs typeface="Calibri"/>
            </a:endParaRPr>
          </a:p>
          <a:p>
            <a:pPr>
              <a:buFont typeface="Wingdings" panose="020F0502020204030204" pitchFamily="34" charset="0"/>
              <a:buChar char="ü"/>
            </a:pPr>
            <a:endParaRPr lang="en-US" sz="3200" dirty="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</p:txBody>
      </p:sp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97477564-1788-4CDC-9C0B-156C11083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r="17388" b="9"/>
          <a:stretch/>
        </p:blipFill>
        <p:spPr>
          <a:xfrm>
            <a:off x="4084336" y="27888"/>
            <a:ext cx="811127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1775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D0682-234E-4E7E-B04D-A2343B4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94" y="451786"/>
            <a:ext cx="2951494" cy="8846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 Rounded MT Bold"/>
                <a:cs typeface="Calibri Light"/>
              </a:rPr>
              <a:t>Time</a:t>
            </a:r>
            <a:br>
              <a:rPr lang="en-US" sz="3600" dirty="0">
                <a:cs typeface="Calibri Light"/>
              </a:rPr>
            </a:b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9F5E-38FB-4DD3-B937-44727357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96" y="1367925"/>
            <a:ext cx="3084844" cy="4703211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Please be on time.</a:t>
            </a:r>
            <a:endParaRPr lang="en-US" dirty="0">
              <a:solidFill>
                <a:srgbClr val="404040"/>
              </a:solidFill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A student cannot enter the testing room after testing has begun.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See you at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Rounded MT Bold"/>
                <a:cs typeface="Calibri" panose="020F0502020204030204"/>
              </a:rPr>
              <a:t>11 am :)</a:t>
            </a:r>
            <a:endParaRPr lang="en-US"/>
          </a:p>
          <a:p>
            <a:pPr>
              <a:buFont typeface="Wingdings" panose="020F0502020204030204" pitchFamily="34" charset="0"/>
              <a:buChar char="ü"/>
            </a:pPr>
            <a:endParaRPr lang="en-US" sz="3200" dirty="0">
              <a:solidFill>
                <a:srgbClr val="FFFFFF"/>
              </a:solidFill>
              <a:latin typeface="Arial Rounded MT Bold"/>
              <a:cs typeface="Calibri" panose="020F0502020204030204"/>
            </a:endParaRPr>
          </a:p>
        </p:txBody>
      </p:sp>
      <p:pic>
        <p:nvPicPr>
          <p:cNvPr id="5" name="Picture 4" descr="Analogue wall clock">
            <a:extLst>
              <a:ext uri="{FF2B5EF4-FFF2-40B4-BE49-F238E27FC236}">
                <a16:creationId xmlns:a16="http://schemas.microsoft.com/office/drawing/2014/main" id="{97477564-1788-4CDC-9C0B-156C11083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r="17388" b="9"/>
          <a:stretch/>
        </p:blipFill>
        <p:spPr>
          <a:xfrm>
            <a:off x="4084336" y="27888"/>
            <a:ext cx="811127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0643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434" y="345987"/>
            <a:ext cx="9546566" cy="1251789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Daily Routines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435" y="1634738"/>
            <a:ext cx="10265432" cy="468680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71500" indent="-571500" algn="l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At breakfast or dinner students can review 1 or 2 questions in each section of the test.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algn="l"/>
            <a:endParaRPr lang="en-US" sz="3600" dirty="0">
              <a:latin typeface="Arial Rounded MT Bold"/>
              <a:cs typeface="Calibri Light"/>
            </a:endParaRPr>
          </a:p>
          <a:p>
            <a:endParaRPr lang="en-US" dirty="0">
              <a:latin typeface="Calibri Light" panose="020F0302020204030204"/>
              <a:cs typeface="Calibri" panose="020F0502020204030204"/>
            </a:endParaRPr>
          </a:p>
          <a:p>
            <a:pPr marL="571500" indent="-571500">
              <a:buChar char="•"/>
            </a:pPr>
            <a:r>
              <a:rPr lang="en-US" sz="3600" dirty="0">
                <a:latin typeface="Arial Rounded MT Bold"/>
                <a:cs typeface="Calibri Light"/>
              </a:rPr>
              <a:t>Eat a balance of protein, vegetables and carbohydrates to have energy for 4 hours of testing.</a:t>
            </a:r>
          </a:p>
          <a:p>
            <a:pPr marL="571500" indent="-571500" algn="l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pPr algn="l"/>
            <a:endParaRPr lang="en-US" sz="3600" dirty="0"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8276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434" y="345987"/>
            <a:ext cx="9546566" cy="1251789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cs typeface="Calibri Light"/>
              </a:rPr>
              <a:t>Daily Routines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435" y="1761738"/>
            <a:ext cx="10265432" cy="43155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Arial Rounded MT Bold"/>
                <a:cs typeface="Calibri Light"/>
              </a:rPr>
              <a:t>S L E </a:t>
            </a:r>
            <a:r>
              <a:rPr lang="en-US" sz="8000" dirty="0" err="1">
                <a:solidFill>
                  <a:srgbClr val="0070C0"/>
                </a:solidFill>
                <a:latin typeface="Arial Rounded MT Bold"/>
                <a:cs typeface="Calibri Light"/>
              </a:rPr>
              <a:t>E</a:t>
            </a:r>
            <a:r>
              <a:rPr lang="en-US" sz="8000" dirty="0">
                <a:solidFill>
                  <a:srgbClr val="0070C0"/>
                </a:solidFill>
                <a:latin typeface="Arial Rounded MT Bold"/>
                <a:cs typeface="Calibri Light"/>
              </a:rPr>
              <a:t> P</a:t>
            </a:r>
          </a:p>
          <a:p>
            <a:pPr algn="l"/>
            <a:endParaRPr lang="en-US" sz="3600" dirty="0">
              <a:latin typeface="Arial Rounded MT Bold"/>
              <a:cs typeface="Calibri Light"/>
            </a:endParaRPr>
          </a:p>
          <a:p>
            <a:pPr marL="571500" indent="-571500" algn="l">
              <a:buChar char="•"/>
            </a:pPr>
            <a:endParaRPr lang="en-US" sz="3600" dirty="0">
              <a:latin typeface="Arial Rounded MT Bold"/>
              <a:cs typeface="Calibri Light"/>
            </a:endParaRPr>
          </a:p>
          <a:p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S L E </a:t>
            </a:r>
            <a:r>
              <a:rPr lang="en-US" sz="3600" dirty="0" err="1">
                <a:solidFill>
                  <a:srgbClr val="0070C0"/>
                </a:solidFill>
                <a:ea typeface="+mj-lt"/>
                <a:cs typeface="+mj-lt"/>
              </a:rPr>
              <a:t>E</a:t>
            </a:r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 P  S L E </a:t>
            </a:r>
            <a:r>
              <a:rPr lang="en-US" sz="3600" dirty="0" err="1">
                <a:solidFill>
                  <a:srgbClr val="0070C0"/>
                </a:solidFill>
                <a:ea typeface="+mj-lt"/>
                <a:cs typeface="+mj-lt"/>
              </a:rPr>
              <a:t>E</a:t>
            </a:r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 P  S L E </a:t>
            </a:r>
            <a:r>
              <a:rPr lang="en-US" sz="3600" dirty="0" err="1">
                <a:solidFill>
                  <a:srgbClr val="0070C0"/>
                </a:solidFill>
                <a:ea typeface="+mj-lt"/>
                <a:cs typeface="+mj-lt"/>
              </a:rPr>
              <a:t>E</a:t>
            </a:r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 P  S L E </a:t>
            </a:r>
            <a:r>
              <a:rPr lang="en-US" sz="3600" dirty="0" err="1">
                <a:solidFill>
                  <a:srgbClr val="0070C0"/>
                </a:solidFill>
                <a:ea typeface="+mj-lt"/>
                <a:cs typeface="+mj-lt"/>
              </a:rPr>
              <a:t>E</a:t>
            </a:r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 P  S L E </a:t>
            </a:r>
            <a:r>
              <a:rPr lang="en-US" sz="3600" dirty="0" err="1">
                <a:solidFill>
                  <a:srgbClr val="0070C0"/>
                </a:solidFill>
                <a:ea typeface="+mj-lt"/>
                <a:cs typeface="+mj-lt"/>
              </a:rPr>
              <a:t>E</a:t>
            </a:r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 P</a:t>
            </a:r>
          </a:p>
          <a:p>
            <a:r>
              <a:rPr lang="en-US" sz="3600" dirty="0">
                <a:solidFill>
                  <a:srgbClr val="0070C0"/>
                </a:solidFill>
                <a:ea typeface="+mj-lt"/>
                <a:cs typeface="+mj-lt"/>
              </a:rPr>
              <a:t>ZZZZZZZZZZZZZZZZZZZZZZZZZZZZZZZZZZZZZZZZZ</a:t>
            </a:r>
          </a:p>
        </p:txBody>
      </p:sp>
    </p:spTree>
    <p:extLst>
      <p:ext uri="{BB962C8B-B14F-4D97-AF65-F5344CB8AC3E}">
        <p14:creationId xmlns:p14="http://schemas.microsoft.com/office/powerpoint/2010/main" val="2618664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964" y="783697"/>
            <a:ext cx="9802517" cy="1157892"/>
          </a:xfr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Weekend Before the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025" y="3041398"/>
            <a:ext cx="10544459" cy="26104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71500" indent="-571500">
              <a:buFont typeface="Arial" panose="020F0502020204030204" pitchFamily="34" charset="0"/>
              <a:buChar char="•"/>
            </a:pPr>
            <a:r>
              <a:rPr lang="en-US" sz="3200" b="1" dirty="0">
                <a:latin typeface="Arial Rounded MT Bold"/>
                <a:cs typeface="Calibri Light"/>
              </a:rPr>
              <a:t>Yes, take a practice test </a:t>
            </a:r>
            <a:r>
              <a:rPr lang="en-US" sz="3200" b="1" dirty="0" err="1">
                <a:latin typeface="Arial Rounded MT Bold"/>
                <a:cs typeface="Calibri Light"/>
              </a:rPr>
              <a:t>saturday</a:t>
            </a:r>
            <a:r>
              <a:rPr lang="en-US" sz="3200" b="1" dirty="0">
                <a:latin typeface="Arial Rounded MT Bold"/>
                <a:cs typeface="Calibri Light"/>
              </a:rPr>
              <a:t>.</a:t>
            </a:r>
          </a:p>
          <a:p>
            <a:pPr marL="571500" indent="-571500">
              <a:buFont typeface="Arial" panose="020F0502020204030204" pitchFamily="34" charset="0"/>
              <a:buChar char="•"/>
            </a:pPr>
            <a:r>
              <a:rPr lang="en-US" sz="3200" b="1" dirty="0">
                <a:latin typeface="Arial Rounded MT Bold"/>
                <a:cs typeface="Calibri Light"/>
              </a:rPr>
              <a:t>Use results to study on </a:t>
            </a:r>
            <a:r>
              <a:rPr lang="en-US" sz="3200" b="1" dirty="0" err="1">
                <a:latin typeface="Arial Rounded MT Bold"/>
                <a:cs typeface="Calibri Light"/>
              </a:rPr>
              <a:t>sunday</a:t>
            </a:r>
            <a:r>
              <a:rPr lang="en-US" sz="3200" b="1" dirty="0">
                <a:latin typeface="Arial Rounded MT Bold"/>
                <a:cs typeface="Calibri Light"/>
              </a:rPr>
              <a:t>.</a:t>
            </a:r>
          </a:p>
          <a:p>
            <a:pPr marL="571500" indent="-571500">
              <a:buFont typeface="Arial" panose="020F0502020204030204" pitchFamily="34" charset="0"/>
              <a:buChar char="•"/>
            </a:pPr>
            <a:endParaRPr lang="en-US" sz="3200" b="1" dirty="0">
              <a:latin typeface="Arial Rounded MT Bold"/>
              <a:cs typeface="Calibri Light"/>
            </a:endParaRPr>
          </a:p>
          <a:p>
            <a:pPr marL="571500" indent="-571500">
              <a:buFont typeface="Arial" panose="020F0502020204030204" pitchFamily="34" charset="0"/>
              <a:buChar char="•"/>
            </a:pPr>
            <a:r>
              <a:rPr lang="en-US" sz="3200" b="1" dirty="0">
                <a:latin typeface="Arial Rounded MT Bold"/>
                <a:cs typeface="Calibri Light"/>
              </a:rPr>
              <a:t>Complete &amp; submit </a:t>
            </a:r>
          </a:p>
          <a:p>
            <a:r>
              <a:rPr lang="en-US" sz="3200" b="1" dirty="0">
                <a:latin typeface="Arial Rounded MT Bold"/>
                <a:cs typeface="Calibri Light"/>
              </a:rPr>
              <a:t>college &amp; MCHP assignments.</a:t>
            </a:r>
            <a:endParaRPr lang="en-US">
              <a:cs typeface="Calibri Light" panose="020F0302020204030204"/>
            </a:endParaRPr>
          </a:p>
          <a:p>
            <a:pPr marL="571500" indent="-571500">
              <a:buFont typeface="Arial" panose="020F0502020204030204" pitchFamily="34" charset="0"/>
              <a:buChar char="•"/>
            </a:pPr>
            <a:endParaRPr lang="en-US" sz="3200" b="1" dirty="0">
              <a:latin typeface="Arial Rounded MT Bold"/>
              <a:cs typeface="Calibri Light"/>
            </a:endParaRPr>
          </a:p>
          <a:p>
            <a:endParaRPr lang="en-US" sz="3600" dirty="0">
              <a:latin typeface="Arial Rounded MT Bold"/>
              <a:cs typeface="Calibri Light"/>
            </a:endParaRPr>
          </a:p>
          <a:p>
            <a:endParaRPr lang="en-US" sz="3600" dirty="0">
              <a:latin typeface="Arial Rounded MT Bold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6832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DCC5-2913-4488-BEA8-1B0448DE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54" y="286603"/>
            <a:ext cx="10532326" cy="143217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/>
                <a:cs typeface="Calibri Light"/>
              </a:rPr>
              <a:t>What to review with your student....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4E0F-3A76-429A-9DE8-62082DDB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0" tIns="45720" rIns="0" bIns="45720" rtlCol="0">
            <a:normAutofit/>
          </a:bodyPr>
          <a:lstStyle/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  <a:p>
            <a:pPr marL="742950" indent="-742950">
              <a:buAutoNum type="arabicPeriod"/>
            </a:pPr>
            <a:endParaRPr lang="en-US">
              <a:latin typeface="Arial Rounded MT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1C776-D35C-46C1-A341-20B15698D241}"/>
              </a:ext>
            </a:extLst>
          </p:cNvPr>
          <p:cNvSpPr txBox="1"/>
          <p:nvPr/>
        </p:nvSpPr>
        <p:spPr>
          <a:xfrm>
            <a:off x="439948" y="2093344"/>
            <a:ext cx="1024134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 Rounded MT Bold"/>
              </a:rPr>
              <a:t>This</a:t>
            </a:r>
            <a:r>
              <a:rPr lang="en-US" sz="3600" dirty="0">
                <a:latin typeface="Arial Rounded MT Bold"/>
                <a:ea typeface="+mn-lt"/>
                <a:cs typeface="+mn-lt"/>
              </a:rPr>
              <a:t> slide show!</a:t>
            </a:r>
            <a:endParaRPr lang="en-US" dirty="0"/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Arial Rounded MT Bold"/>
                <a:cs typeface="Calibri"/>
              </a:rPr>
              <a:t>Knowing simple facts about the test will increase their knowledge so they know what to expect.</a:t>
            </a:r>
          </a:p>
          <a:p>
            <a:pPr marL="571500" indent="-571500">
              <a:buFont typeface="Arial"/>
              <a:buChar char="•"/>
            </a:pPr>
            <a:endParaRPr lang="en-US" sz="3600" dirty="0">
              <a:latin typeface="Arial Rounded MT Bold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latin typeface="Arial Rounded MT Bold"/>
                <a:cs typeface="Calibri"/>
              </a:rPr>
              <a:t>Family plan to be at school by 11 am.</a:t>
            </a:r>
          </a:p>
        </p:txBody>
      </p:sp>
    </p:spTree>
    <p:extLst>
      <p:ext uri="{BB962C8B-B14F-4D97-AF65-F5344CB8AC3E}">
        <p14:creationId xmlns:p14="http://schemas.microsoft.com/office/powerpoint/2010/main" val="287515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1" y="634946"/>
            <a:ext cx="636814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Calibri Light"/>
              </a:rPr>
              <a:t>Students will not have their phones</a:t>
            </a:r>
            <a:endParaRPr lang="en-US" sz="4800" kern="1200" spc="-50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4F314F-392F-44C7-8242-359D7479C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41" r="19548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1" y="2198914"/>
            <a:ext cx="6368142" cy="4373564"/>
          </a:xfrm>
        </p:spPr>
        <p:txBody>
          <a:bodyPr vert="horz" lIns="0" tIns="45720" rIns="0" bIns="45720" rtlCol="0" anchor="t">
            <a:normAutofit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We will have lunch first, as usual.</a:t>
            </a: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Buses will run on their normal schedules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IT'S AN ALL-DAY event</a:t>
            </a:r>
          </a:p>
          <a:p>
            <a:pPr marL="571500" indent="-571500"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Students do not need a heavy book bag</a:t>
            </a: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23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ACT Scores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1109C41-C471-40C6-B948-DA766B759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556" y="645106"/>
            <a:ext cx="5260899" cy="524774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 anchor="t">
            <a:noAutofit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19/20 is an average score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 it is the new baseline score for colleges as of this school year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perfect score is 36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603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>
                    <a:lumMod val="75000"/>
                    <a:lumOff val="25000"/>
                  </a:schemeClr>
                </a:solidFill>
              </a:rPr>
              <a:t>ACT Scores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31D5A3-67CF-45FB-A5D1-2A5F863A7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52221"/>
              </p:ext>
            </p:extLst>
          </p:nvPr>
        </p:nvGraphicFramePr>
        <p:xfrm>
          <a:off x="634999" y="68385"/>
          <a:ext cx="5311344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224">
                  <a:extLst>
                    <a:ext uri="{9D8B030D-6E8A-4147-A177-3AD203B41FA5}">
                      <a16:colId xmlns:a16="http://schemas.microsoft.com/office/drawing/2014/main" val="1655371180"/>
                    </a:ext>
                  </a:extLst>
                </a:gridCol>
                <a:gridCol w="885224">
                  <a:extLst>
                    <a:ext uri="{9D8B030D-6E8A-4147-A177-3AD203B41FA5}">
                      <a16:colId xmlns:a16="http://schemas.microsoft.com/office/drawing/2014/main" val="3394208297"/>
                    </a:ext>
                  </a:extLst>
                </a:gridCol>
                <a:gridCol w="885224">
                  <a:extLst>
                    <a:ext uri="{9D8B030D-6E8A-4147-A177-3AD203B41FA5}">
                      <a16:colId xmlns:a16="http://schemas.microsoft.com/office/drawing/2014/main" val="1131270188"/>
                    </a:ext>
                  </a:extLst>
                </a:gridCol>
                <a:gridCol w="885224">
                  <a:extLst>
                    <a:ext uri="{9D8B030D-6E8A-4147-A177-3AD203B41FA5}">
                      <a16:colId xmlns:a16="http://schemas.microsoft.com/office/drawing/2014/main" val="2171359883"/>
                    </a:ext>
                  </a:extLst>
                </a:gridCol>
                <a:gridCol w="885224">
                  <a:extLst>
                    <a:ext uri="{9D8B030D-6E8A-4147-A177-3AD203B41FA5}">
                      <a16:colId xmlns:a16="http://schemas.microsoft.com/office/drawing/2014/main" val="4164558298"/>
                    </a:ext>
                  </a:extLst>
                </a:gridCol>
                <a:gridCol w="885224">
                  <a:extLst>
                    <a:ext uri="{9D8B030D-6E8A-4147-A177-3AD203B41FA5}">
                      <a16:colId xmlns:a16="http://schemas.microsoft.com/office/drawing/2014/main" val="1991204536"/>
                    </a:ext>
                  </a:extLst>
                </a:gridCol>
              </a:tblGrid>
              <a:tr h="58843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Percentile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English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Math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Reading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Science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Composite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74331559"/>
                  </a:ext>
                </a:extLst>
              </a:tr>
              <a:tr h="58843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99th (Best)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34+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34+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906567479"/>
                  </a:ext>
                </a:extLst>
              </a:tr>
              <a:tr h="829151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90th (Excellent)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30-31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27-28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31-32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29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919402911"/>
                  </a:ext>
                </a:extLst>
              </a:tr>
              <a:tr h="58843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75th (Good)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24-25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25-26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23-24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24-25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13167527"/>
                  </a:ext>
                </a:extLst>
              </a:tr>
              <a:tr h="838067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50th (Average)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18-19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820175"/>
                  </a:ext>
                </a:extLst>
              </a:tr>
              <a:tr h="58843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25th (Poor)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948654400"/>
                  </a:ext>
                </a:extLst>
              </a:tr>
              <a:tr h="855898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10th (Very Poor)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10-11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13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71330011"/>
                  </a:ext>
                </a:extLst>
              </a:tr>
              <a:tr h="838067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1st (Poorest)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7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 and below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386056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B758A4-AC4F-4817-AD75-3A8A8C451109}"/>
              </a:ext>
            </a:extLst>
          </p:cNvPr>
          <p:cNvSpPr txBox="1"/>
          <p:nvPr/>
        </p:nvSpPr>
        <p:spPr>
          <a:xfrm>
            <a:off x="6512170" y="2760785"/>
            <a:ext cx="4716583" cy="665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https://blog.prepscholar.com/what-is-a-good-act-score-2021</a:t>
            </a:r>
          </a:p>
        </p:txBody>
      </p:sp>
    </p:spTree>
    <p:extLst>
      <p:ext uri="{BB962C8B-B14F-4D97-AF65-F5344CB8AC3E}">
        <p14:creationId xmlns:p14="http://schemas.microsoft.com/office/powerpoint/2010/main" val="162755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31D5A3-67CF-45FB-A5D1-2A5F863A7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54000"/>
              </p:ext>
            </p:extLst>
          </p:nvPr>
        </p:nvGraphicFramePr>
        <p:xfrm>
          <a:off x="1875692" y="517769"/>
          <a:ext cx="9424182" cy="547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697">
                  <a:extLst>
                    <a:ext uri="{9D8B030D-6E8A-4147-A177-3AD203B41FA5}">
                      <a16:colId xmlns:a16="http://schemas.microsoft.com/office/drawing/2014/main" val="1655371180"/>
                    </a:ext>
                  </a:extLst>
                </a:gridCol>
                <a:gridCol w="1570697">
                  <a:extLst>
                    <a:ext uri="{9D8B030D-6E8A-4147-A177-3AD203B41FA5}">
                      <a16:colId xmlns:a16="http://schemas.microsoft.com/office/drawing/2014/main" val="3394208297"/>
                    </a:ext>
                  </a:extLst>
                </a:gridCol>
                <a:gridCol w="1570697">
                  <a:extLst>
                    <a:ext uri="{9D8B030D-6E8A-4147-A177-3AD203B41FA5}">
                      <a16:colId xmlns:a16="http://schemas.microsoft.com/office/drawing/2014/main" val="1131270188"/>
                    </a:ext>
                  </a:extLst>
                </a:gridCol>
                <a:gridCol w="1570697">
                  <a:extLst>
                    <a:ext uri="{9D8B030D-6E8A-4147-A177-3AD203B41FA5}">
                      <a16:colId xmlns:a16="http://schemas.microsoft.com/office/drawing/2014/main" val="2171359883"/>
                    </a:ext>
                  </a:extLst>
                </a:gridCol>
                <a:gridCol w="1570697">
                  <a:extLst>
                    <a:ext uri="{9D8B030D-6E8A-4147-A177-3AD203B41FA5}">
                      <a16:colId xmlns:a16="http://schemas.microsoft.com/office/drawing/2014/main" val="4164558298"/>
                    </a:ext>
                  </a:extLst>
                </a:gridCol>
                <a:gridCol w="1570697">
                  <a:extLst>
                    <a:ext uri="{9D8B030D-6E8A-4147-A177-3AD203B41FA5}">
                      <a16:colId xmlns:a16="http://schemas.microsoft.com/office/drawing/2014/main" val="1991204536"/>
                    </a:ext>
                  </a:extLst>
                </a:gridCol>
              </a:tblGrid>
              <a:tr h="47697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Percentile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English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Math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Reading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Science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Composite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74331559"/>
                  </a:ext>
                </a:extLst>
              </a:tr>
              <a:tr h="466831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99th (Best)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34+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35+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34+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906567479"/>
                  </a:ext>
                </a:extLst>
              </a:tr>
              <a:tr h="8017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90th (Excellent)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30-31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27-28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31-32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29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919402911"/>
                  </a:ext>
                </a:extLst>
              </a:tr>
              <a:tr h="8017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75th (Good)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24-25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25-26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23-24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24-25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013167527"/>
                  </a:ext>
                </a:extLst>
              </a:tr>
              <a:tr h="832177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50th (Average)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18-19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19-20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820175"/>
                  </a:ext>
                </a:extLst>
              </a:tr>
              <a:tr h="476979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25th (Poor)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15-16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948654400"/>
                  </a:ext>
                </a:extLst>
              </a:tr>
              <a:tr h="801732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10th (Very Poor)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10-11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13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71330011"/>
                  </a:ext>
                </a:extLst>
              </a:tr>
              <a:tr h="81188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1st (Poorest)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7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 and below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 and below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838605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59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376E6-C0C6-41C3-B3E6-21900ED51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1" y="634946"/>
            <a:ext cx="6368142" cy="9232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ACT Scores</a:t>
            </a: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4F314F-392F-44C7-8242-359D7479C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41" r="19548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917B5F7-5D21-4936-B5A4-32E8C5CE3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1" y="2198914"/>
            <a:ext cx="6602603" cy="4236795"/>
          </a:xfrm>
        </p:spPr>
        <p:txBody>
          <a:bodyPr vert="horz" lIns="0" tIns="45720" rIns="0" bIns="45720" rtlCol="0" anchor="t">
            <a:noAutofit/>
          </a:bodyPr>
          <a:lstStyle/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Some colleges are test optional.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Students choose 4   schools to send scores to   on the bubble pages.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pPr marL="571500" indent="-571500">
              <a:buFont typeface="Calibri" panose="020F050202020403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Calibri"/>
              </a:rPr>
              <a:t>Sending scores later costs  $16 per college/university</a:t>
            </a:r>
          </a:p>
          <a:p>
            <a:pPr marL="571500" indent="-571500"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3408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Retrospect</vt:lpstr>
      <vt:lpstr>PowerPoint Presentation</vt:lpstr>
      <vt:lpstr>PowerPoint Presentation</vt:lpstr>
      <vt:lpstr>March 1, 2022 Tuesday</vt:lpstr>
      <vt:lpstr>March 1, 2022</vt:lpstr>
      <vt:lpstr>Students will not have their phones</vt:lpstr>
      <vt:lpstr>ACT Scores</vt:lpstr>
      <vt:lpstr>ACT Scores</vt:lpstr>
      <vt:lpstr>PowerPoint Presentation</vt:lpstr>
      <vt:lpstr>ACT Scores</vt:lpstr>
      <vt:lpstr>ACT Prep Class</vt:lpstr>
      <vt:lpstr>ACT Prep Class</vt:lpstr>
      <vt:lpstr>ACT @ GCS</vt:lpstr>
      <vt:lpstr>PowerPoint Presentation</vt:lpstr>
      <vt:lpstr>PowerPoint Presentation</vt:lpstr>
      <vt:lpstr>PowerPoint Presentation</vt:lpstr>
      <vt:lpstr>PowerPoint Presentation</vt:lpstr>
      <vt:lpstr>Subjects of the Test</vt:lpstr>
      <vt:lpstr>English</vt:lpstr>
      <vt:lpstr>English Portion  *  75 multiple choice questions  *  45 minutes  *  36 seconds per question  *  Questions are connected to a passage they read.    </vt:lpstr>
      <vt:lpstr>English Portion   Focus: *  Sentence Structure  *  Grammar and Usage  *  Punctuation *  Rhetorical Skills   </vt:lpstr>
      <vt:lpstr>Math</vt:lpstr>
      <vt:lpstr>      </vt:lpstr>
      <vt:lpstr>      </vt:lpstr>
      <vt:lpstr>      </vt:lpstr>
      <vt:lpstr>      </vt:lpstr>
      <vt:lpstr>      </vt:lpstr>
      <vt:lpstr>MATH Strategies</vt:lpstr>
      <vt:lpstr>Reading</vt:lpstr>
      <vt:lpstr>Reading</vt:lpstr>
      <vt:lpstr>Reading</vt:lpstr>
      <vt:lpstr>Science</vt:lpstr>
      <vt:lpstr>Science</vt:lpstr>
      <vt:lpstr>Science</vt:lpstr>
      <vt:lpstr>Strategies for all sections</vt:lpstr>
      <vt:lpstr>Generally – easier to harder.  No rushing.    You can skip a question and come back to it before you leave that section.  Stay chill.   Take full breaths.</vt:lpstr>
      <vt:lpstr>Know yourself.  Do your best for that day.    Stay focused.  No time to waste.</vt:lpstr>
      <vt:lpstr>Answer      Every      Question.</vt:lpstr>
      <vt:lpstr>Answer      Every      Question.</vt:lpstr>
      <vt:lpstr>Use the process of elimination.</vt:lpstr>
      <vt:lpstr>Keep an eye on the clock.</vt:lpstr>
      <vt:lpstr>Timing</vt:lpstr>
      <vt:lpstr>Time </vt:lpstr>
      <vt:lpstr>Time </vt:lpstr>
      <vt:lpstr>Time </vt:lpstr>
      <vt:lpstr>Daily Routines</vt:lpstr>
      <vt:lpstr>Daily Routines</vt:lpstr>
      <vt:lpstr>Weekend Before the Test</vt:lpstr>
      <vt:lpstr>What to review with your student....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1017</cp:revision>
  <dcterms:created xsi:type="dcterms:W3CDTF">2022-02-21T18:19:09Z</dcterms:created>
  <dcterms:modified xsi:type="dcterms:W3CDTF">2022-02-25T16:31:19Z</dcterms:modified>
</cp:coreProperties>
</file>