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5143500" type="screen16x9"/>
  <p:notesSz cx="6858000" cy="9144000"/>
  <p:embeddedFontLst>
    <p:embeddedFont>
      <p:font typeface="Boogaloo" panose="020B0604020202020204" charset="0"/>
      <p:regular r:id="rId28"/>
    </p:embeddedFont>
    <p:embeddedFont>
      <p:font typeface="Ranchers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37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ac5313c3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ac5313c3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a892c230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a892c230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ac5313c3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ac5313c3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a892c230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a892c230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ac5313c3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bac5313c3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a892c230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a892c230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ac5313c3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ac5313c3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a1ab46b0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a1ab46b0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ac5313c3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ac5313c3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a892c230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a892c230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a7c5d74e5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a7c5d74e5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ac5313c3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bac5313c3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a892c230d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a892c230d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ac5313c3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bac5313c3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a7c5d74e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a7c5d74e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a7c5d74e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a7c5d74e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a892c230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a892c230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a892c230d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a892c230d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a892c230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a892c230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a892c230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a892c230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a892c230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a892c230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UIMzTEANz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gif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625125" y="741975"/>
            <a:ext cx="5983500" cy="12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r>
              <a:rPr lang="en" sz="31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   </a:t>
            </a:r>
            <a:r>
              <a:rPr lang="en" sz="5000">
                <a:latin typeface="Ranchers"/>
                <a:ea typeface="Ranchers"/>
                <a:cs typeface="Ranchers"/>
                <a:sym typeface="Ranchers"/>
              </a:rPr>
              <a:t>or</a:t>
            </a:r>
            <a:r>
              <a:rPr lang="en" sz="31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   </a:t>
            </a:r>
            <a:r>
              <a:rPr lang="en" sz="7000">
                <a:solidFill>
                  <a:srgbClr val="666666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7000">
              <a:solidFill>
                <a:srgbClr val="666666"/>
              </a:solidFill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127975" y="3829850"/>
            <a:ext cx="5983500" cy="12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Ranchers"/>
                <a:ea typeface="Ranchers"/>
                <a:cs typeface="Ranchers"/>
                <a:sym typeface="Ranchers"/>
              </a:rPr>
              <a:t>SUPERBOWL  EDITION</a:t>
            </a:r>
            <a:endParaRPr sz="5000">
              <a:latin typeface="Ranchers"/>
              <a:ea typeface="Ranchers"/>
              <a:cs typeface="Ranchers"/>
              <a:sym typeface="Rancher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152" y="1983363"/>
            <a:ext cx="1583875" cy="11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50" y="163625"/>
            <a:ext cx="3570002" cy="42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34" name="Google Shape;134;p22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950" y="1882325"/>
            <a:ext cx="3828175" cy="21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75" y="1894150"/>
            <a:ext cx="3786155" cy="21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/>
        </p:nvSpPr>
        <p:spPr>
          <a:xfrm>
            <a:off x="442225" y="273150"/>
            <a:ext cx="239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5928625" y="273150"/>
            <a:ext cx="239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00" y="1665150"/>
            <a:ext cx="3415675" cy="20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775" y="1864250"/>
            <a:ext cx="2908675" cy="16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52" name="Google Shape;152;p24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54" name="Google Shape;154;p24" descr="Follow me on https://www.timerino.com​ that is the main Timerino website for timers countdown where you can find fresh content uploaded on the amazing YouTube platform. 45 Second Timer Countdown with Music HH.  ⏰🔔&#10;&#10;#45secondtimercountdown&#10;Video you might like: &#10;✅ https://www.youtube.com/watch?v=90tu2Y9CBtc ➡️ 30 Second Timer&#10;✅ https://www.youtube.com/watch?v=j9__UCv_VuY ➡️ 20 Seconds Timer with Music&#10;✅ https://www.youtube.com/watch?v=Zk__HiwMIjA ➡️ 30 Second Timer with Music&#10;✅ https://www.youtube.com/watch?v=pFuh3K3wQg8 ➡️ 60 seconds timer&#10;✅ https://www.youtube.com/watch?v=FNa8dtJCLfA ➡️ 45 Seconds Timer&#10;✅ https://www.youtube.com/watch?v=0gnG0pzzktg ➡️ 15 Seconds Timer With Music&#10;✅ https://www.youtube.com/watch?v=mUIMzTEANz4 ➡️ 45 Second Timer Countdown with Music HH&#10;✅ https://www.youtube.com/watch?v=O5T8O5qE8lc ➡️ 5 Minute Timer No Music with Alarm&#10;✅ https://www.youtube.com/watch?v=QLpArkPb-YU ➡️ 10 Seconds Timer with Music&#10;✅ https://www.youtube.com/watch?v=AOyWXjqDG4c ➡️ 60 seconds timer&#10;✅ https://www.youtube.com/watch?v=Nxw81hEYnig ➡️ 1 Minute and 30 Seconds Timer&#10;✅ https://www.youtube.com/watch?v=WazxY81UEv0 ➡️ 20 Minute Timer No Music with Alarm&#10;✅ https://www.youtube.com/watch?v=-LOvW0DbUZk ➡️ 30 Seconds Timer&#10;✅ https://www.youtube.com/watch?v=1iD-zvOc5Tw ➡️ 90 Second Timer with Music ⏰🔔🎵&#10;✅ https://www.youtube.com/watch?v=BHT_aO-vyPo ➡️ 30 Second Timer with Music #Shorts&#10;✅ https://www.youtube.com/watch?v=SJ0fhxOM53Q ➡️ Robot Dance - 20 Second Timer #Shorts&#10;✅ https://www.youtube.com/watch?v=vkWJRueO054 ➡️ 30 Second Timer with Music (3D version)&#10;✅ https://www.youtube.com/watch?v=F4CIwNWD0l4 ➡️ 3 Minute Timer with Music&#10;✅ https://www.youtube.com/watch?v=Yil53I8VzuY ➡️ 60 Seconds Timer ⏲️⏰🎵 60 Second Timer with Music&#10;✅ https://www.youtube.com/watch?v=Mi5gpU9ORcc ➡️ 30 Second Timer No Music with Alarm&#10;✅ https://www.youtube.com/watch?v=BWFKSyW2pXE ➡️ 25 Second Timer&#10;✅ https://www.youtube.com/watch?v=h-weyNwnFKA ➡️ 7 Minute Timer with Dance Music&#10;✅ https://www.youtube.com/watch?v=vh5Z2XSgBE4 ➡️ 40 Seconds Timer with Music&#10;✅ https://www.youtube.com/watch?v=yDS-utI72_I ➡️ Tabata Timer - 30 Minutes interval 20/10 - with Music and Alarm&#10;✅ https://www.youtube.com/watch?v=uV7fwnUFH7k ➡️ 2 Minute Timer - Countdown with Trap music and dancer&#10;✅ https://www.youtube.com/watch?v=dgzJ_DMo4rg ➡️ 10 Second Timer Countdown&#10;✅ https://www.youtube.com/watch?v=7SxNgrpCyI8 ➡️ 15 Second Timer with Music #Shorts&#10;✅ https://www.youtube.com/watch?v=NcElYfPzsfI ➡️ 2 Minute Timer with Music&#10;✅ https://www.youtube.com/watch?v=DuoUT3yl63g ➡️ 2 minutes and 30 seconds timer countdown" title="45 Second Timer Countdown with Music H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575" y="154850"/>
            <a:ext cx="2303300" cy="17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5" y="1867437"/>
            <a:ext cx="3733421" cy="21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8475" y="1802850"/>
            <a:ext cx="3733425" cy="22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62" name="Google Shape;162;p25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50" y="1227450"/>
            <a:ext cx="2830100" cy="28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300" y="1227450"/>
            <a:ext cx="2550975" cy="28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71" name="Google Shape;171;p26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50" y="1688575"/>
            <a:ext cx="3657600" cy="21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075" y="1688576"/>
            <a:ext cx="3618500" cy="21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80" name="Google Shape;180;p27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825" y="1227450"/>
            <a:ext cx="2704299" cy="346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50" y="1770500"/>
            <a:ext cx="3680301" cy="223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89" name="Google Shape;189;p28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75" y="1855250"/>
            <a:ext cx="3657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950" y="1882325"/>
            <a:ext cx="3828175" cy="21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98" name="Google Shape;198;p29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3134900" y="24323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25" y="1488825"/>
            <a:ext cx="2695300" cy="232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175" y="1650850"/>
            <a:ext cx="2704300" cy="21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207" name="Google Shape;207;p30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75" y="1716025"/>
            <a:ext cx="3645942" cy="236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875" y="1716025"/>
            <a:ext cx="3657600" cy="23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216" name="Google Shape;216;p31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200" y="1667125"/>
            <a:ext cx="3197026" cy="20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50" y="1667125"/>
            <a:ext cx="3390900" cy="20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014550" y="1352750"/>
            <a:ext cx="6854700" cy="175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Boogaloo"/>
              <a:buAutoNum type="arabicPeriod"/>
            </a:pPr>
            <a:r>
              <a:rPr lang="en" sz="2200">
                <a:latin typeface="Boogaloo"/>
                <a:ea typeface="Boogaloo"/>
                <a:cs typeface="Boogaloo"/>
                <a:sym typeface="Boogaloo"/>
              </a:rPr>
              <a:t>Pick your “This or That” picture on each slide.</a:t>
            </a:r>
            <a:endParaRPr sz="2200">
              <a:latin typeface="Boogaloo"/>
              <a:ea typeface="Boogaloo"/>
              <a:cs typeface="Boogaloo"/>
              <a:sym typeface="Boogalo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Boogaloo"/>
              <a:buAutoNum type="arabicPeriod"/>
            </a:pPr>
            <a:r>
              <a:rPr lang="en" sz="2200">
                <a:latin typeface="Boogaloo"/>
                <a:ea typeface="Boogaloo"/>
                <a:cs typeface="Boogaloo"/>
                <a:sym typeface="Boogaloo"/>
              </a:rPr>
              <a:t>Watch the example so you know how to do the exercise</a:t>
            </a:r>
            <a:endParaRPr sz="2200">
              <a:latin typeface="Boogaloo"/>
              <a:ea typeface="Boogaloo"/>
              <a:cs typeface="Boogaloo"/>
              <a:sym typeface="Boogalo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Boogaloo"/>
              <a:buAutoNum type="arabicPeriod"/>
            </a:pPr>
            <a:r>
              <a:rPr lang="en" sz="2200">
                <a:latin typeface="Boogaloo"/>
                <a:ea typeface="Boogaloo"/>
                <a:cs typeface="Boogaloo"/>
                <a:sym typeface="Boogaloo"/>
              </a:rPr>
              <a:t>Do the exercise for 20 seconds </a:t>
            </a:r>
            <a:endParaRPr sz="2200"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705800" y="341600"/>
            <a:ext cx="5983500" cy="8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Ranchers"/>
                <a:ea typeface="Ranchers"/>
                <a:cs typeface="Ranchers"/>
                <a:sym typeface="Ranchers"/>
              </a:rPr>
              <a:t>How to play...</a:t>
            </a:r>
            <a:endParaRPr sz="5000">
              <a:latin typeface="Ranchers"/>
              <a:ea typeface="Ranchers"/>
              <a:cs typeface="Ranchers"/>
              <a:sym typeface="Rancher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35594">
            <a:off x="5934852" y="2907801"/>
            <a:ext cx="1583875" cy="11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225" name="Google Shape;225;p32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525" y="1741950"/>
            <a:ext cx="3657600" cy="22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25" y="1803175"/>
            <a:ext cx="3751375" cy="22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234" name="Google Shape;234;p33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225" y="1547875"/>
            <a:ext cx="3598100" cy="22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25" y="1575213"/>
            <a:ext cx="4072374" cy="215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243" name="Google Shape;243;p34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00" y="1793650"/>
            <a:ext cx="36576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950" y="1793650"/>
            <a:ext cx="398775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70" name="Google Shape;70;p15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150" y="1163575"/>
            <a:ext cx="4103577" cy="31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45975" y="1275000"/>
            <a:ext cx="3224439" cy="31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134900" y="24323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79" name="Google Shape;79;p16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61" y="1789313"/>
            <a:ext cx="3618488" cy="20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400" y="1728338"/>
            <a:ext cx="3835300" cy="21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706025" y="763675"/>
            <a:ext cx="64686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89" name="Google Shape;89;p17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3134900" y="24323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525" y="1596150"/>
            <a:ext cx="2626650" cy="26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850" y="1521175"/>
            <a:ext cx="2459225" cy="24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98" name="Google Shape;98;p18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50" y="1763475"/>
            <a:ext cx="3657600" cy="22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325" y="1814150"/>
            <a:ext cx="3770225" cy="22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07" name="Google Shape;107;p19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50" y="1600975"/>
            <a:ext cx="3683575" cy="19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950" y="1509075"/>
            <a:ext cx="3326750" cy="240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16" name="Google Shape;116;p20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3058700" y="258472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475" y="1802850"/>
            <a:ext cx="3657600" cy="22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550" y="1802851"/>
            <a:ext cx="3835300" cy="22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/>
        </p:nvSpPr>
        <p:spPr>
          <a:xfrm>
            <a:off x="4422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Ranchers"/>
                <a:ea typeface="Ranchers"/>
                <a:cs typeface="Ranchers"/>
                <a:sym typeface="Ranchers"/>
              </a:rPr>
              <a:t>THIS</a:t>
            </a:r>
            <a:endParaRPr sz="6000"/>
          </a:p>
        </p:txBody>
      </p:sp>
      <p:sp>
        <p:nvSpPr>
          <p:cNvPr id="125" name="Google Shape;125;p21"/>
          <p:cNvSpPr txBox="1"/>
          <p:nvPr/>
        </p:nvSpPr>
        <p:spPr>
          <a:xfrm>
            <a:off x="5928625" y="273150"/>
            <a:ext cx="239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rPr>
              <a:t>THAT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3134900" y="25717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rPr>
              <a:t>OR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50" y="1481475"/>
            <a:ext cx="3641750" cy="24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975" y="1481475"/>
            <a:ext cx="3374635" cy="24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7A278D9A6592429C320C8D83E397AC" ma:contentTypeVersion="12" ma:contentTypeDescription="Create a new document." ma:contentTypeScope="" ma:versionID="aa6f79fe1e2ed069cb7fbd96168929a8">
  <xsd:schema xmlns:xsd="http://www.w3.org/2001/XMLSchema" xmlns:xs="http://www.w3.org/2001/XMLSchema" xmlns:p="http://schemas.microsoft.com/office/2006/metadata/properties" xmlns:ns3="b00aaf87-0fc1-41db-9f93-f80dd5b0431f" xmlns:ns4="373cd1ec-fcd4-4dcb-9138-a31cabe9107e" targetNamespace="http://schemas.microsoft.com/office/2006/metadata/properties" ma:root="true" ma:fieldsID="753ee1f429a47f28a63f2eed925c0c5a" ns3:_="" ns4:_="">
    <xsd:import namespace="b00aaf87-0fc1-41db-9f93-f80dd5b0431f"/>
    <xsd:import namespace="373cd1ec-fcd4-4dcb-9138-a31cabe910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aaf87-0fc1-41db-9f93-f80dd5b043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cd1ec-fcd4-4dcb-9138-a31cabe910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7455DE-8744-4108-8837-A0BA04C7E6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aaf87-0fc1-41db-9f93-f80dd5b0431f"/>
    <ds:schemaRef ds:uri="373cd1ec-fcd4-4dcb-9138-a31cabe910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40B447-9089-4C03-8B0D-972332F57F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492FE8-8FFA-46E0-8A74-FB3DF6EB94C2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373cd1ec-fcd4-4dcb-9138-a31cabe9107e"/>
    <ds:schemaRef ds:uri="b00aaf87-0fc1-41db-9f93-f80dd5b0431f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</Words>
  <Application>Microsoft Office PowerPoint</Application>
  <PresentationFormat>On-screen Show (16:9)</PresentationFormat>
  <Paragraphs>66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Boogaloo</vt:lpstr>
      <vt:lpstr>Ranchers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McHenry, Russell I</dc:creator>
  <cp:lastModifiedBy>McHenry, Russell I</cp:lastModifiedBy>
  <cp:revision>1</cp:revision>
  <dcterms:modified xsi:type="dcterms:W3CDTF">2021-02-04T20:03:16Z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0x010100837A278D9A6592429C320C8D83E397AC</vt:lpwstr>
  </property>
</Properties>
</file>