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2" r:id="rId4"/>
  </p:sldMasterIdLst>
  <p:notesMasterIdLst>
    <p:notesMasterId r:id="rId16"/>
  </p:notesMasterIdLst>
  <p:handoutMasterIdLst>
    <p:handoutMasterId r:id="rId17"/>
  </p:handoutMasterIdLst>
  <p:sldIdLst>
    <p:sldId id="256" r:id="rId5"/>
    <p:sldId id="284" r:id="rId6"/>
    <p:sldId id="265" r:id="rId7"/>
    <p:sldId id="278" r:id="rId8"/>
    <p:sldId id="280" r:id="rId9"/>
    <p:sldId id="281" r:id="rId10"/>
    <p:sldId id="282" r:id="rId11"/>
    <p:sldId id="269" r:id="rId12"/>
    <p:sldId id="272" r:id="rId13"/>
    <p:sldId id="275" r:id="rId14"/>
    <p:sldId id="283"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sar, Jasmine D" userId="6bfe943a-5fb5-4d31-b8b3-c3cac6e1f27c" providerId="ADAL" clId="{AF9F363A-A6A3-429D-AC94-A4B36FB47C1C}"/>
    <pc:docChg chg="custSel modSld">
      <pc:chgData name="Cousar, Jasmine D" userId="6bfe943a-5fb5-4d31-b8b3-c3cac6e1f27c" providerId="ADAL" clId="{AF9F363A-A6A3-429D-AC94-A4B36FB47C1C}" dt="2022-02-15T16:50:35.713" v="119" actId="2711"/>
      <pc:docMkLst>
        <pc:docMk/>
      </pc:docMkLst>
      <pc:sldChg chg="modSp">
        <pc:chgData name="Cousar, Jasmine D" userId="6bfe943a-5fb5-4d31-b8b3-c3cac6e1f27c" providerId="ADAL" clId="{AF9F363A-A6A3-429D-AC94-A4B36FB47C1C}" dt="2022-02-15T16:47:49.693" v="41" actId="20577"/>
        <pc:sldMkLst>
          <pc:docMk/>
          <pc:sldMk cId="0" sldId="256"/>
        </pc:sldMkLst>
        <pc:spChg chg="mod">
          <ac:chgData name="Cousar, Jasmine D" userId="6bfe943a-5fb5-4d31-b8b3-c3cac6e1f27c" providerId="ADAL" clId="{AF9F363A-A6A3-429D-AC94-A4B36FB47C1C}" dt="2022-02-15T16:47:42.201" v="25" actId="2711"/>
          <ac:spMkLst>
            <pc:docMk/>
            <pc:sldMk cId="0" sldId="256"/>
            <ac:spMk id="2" creationId="{00000000-0000-0000-0000-000000000000}"/>
          </ac:spMkLst>
        </pc:spChg>
        <pc:spChg chg="mod">
          <ac:chgData name="Cousar, Jasmine D" userId="6bfe943a-5fb5-4d31-b8b3-c3cac6e1f27c" providerId="ADAL" clId="{AF9F363A-A6A3-429D-AC94-A4B36FB47C1C}" dt="2022-02-15T16:47:49.693" v="41" actId="20577"/>
          <ac:spMkLst>
            <pc:docMk/>
            <pc:sldMk cId="0" sldId="256"/>
            <ac:spMk id="3" creationId="{00000000-0000-0000-0000-000000000000}"/>
          </ac:spMkLst>
        </pc:spChg>
      </pc:sldChg>
      <pc:sldChg chg="modSp">
        <pc:chgData name="Cousar, Jasmine D" userId="6bfe943a-5fb5-4d31-b8b3-c3cac6e1f27c" providerId="ADAL" clId="{AF9F363A-A6A3-429D-AC94-A4B36FB47C1C}" dt="2022-02-15T16:48:09.765" v="43" actId="2711"/>
        <pc:sldMkLst>
          <pc:docMk/>
          <pc:sldMk cId="0" sldId="265"/>
        </pc:sldMkLst>
        <pc:spChg chg="mod">
          <ac:chgData name="Cousar, Jasmine D" userId="6bfe943a-5fb5-4d31-b8b3-c3cac6e1f27c" providerId="ADAL" clId="{AF9F363A-A6A3-429D-AC94-A4B36FB47C1C}" dt="2022-02-15T16:48:09.765" v="43" actId="2711"/>
          <ac:spMkLst>
            <pc:docMk/>
            <pc:sldMk cId="0" sldId="265"/>
            <ac:spMk id="4" creationId="{00000000-0000-0000-0000-000000000000}"/>
          </ac:spMkLst>
        </pc:spChg>
      </pc:sldChg>
      <pc:sldChg chg="modSp">
        <pc:chgData name="Cousar, Jasmine D" userId="6bfe943a-5fb5-4d31-b8b3-c3cac6e1f27c" providerId="ADAL" clId="{AF9F363A-A6A3-429D-AC94-A4B36FB47C1C}" dt="2022-02-15T16:50:01.775" v="97" actId="2711"/>
        <pc:sldMkLst>
          <pc:docMk/>
          <pc:sldMk cId="0" sldId="269"/>
        </pc:sldMkLst>
        <pc:spChg chg="mod">
          <ac:chgData name="Cousar, Jasmine D" userId="6bfe943a-5fb5-4d31-b8b3-c3cac6e1f27c" providerId="ADAL" clId="{AF9F363A-A6A3-429D-AC94-A4B36FB47C1C}" dt="2022-02-15T16:50:01.775" v="97" actId="2711"/>
          <ac:spMkLst>
            <pc:docMk/>
            <pc:sldMk cId="0" sldId="269"/>
            <ac:spMk id="2" creationId="{00000000-0000-0000-0000-000000000000}"/>
          </ac:spMkLst>
        </pc:spChg>
      </pc:sldChg>
      <pc:sldChg chg="modSp">
        <pc:chgData name="Cousar, Jasmine D" userId="6bfe943a-5fb5-4d31-b8b3-c3cac6e1f27c" providerId="ADAL" clId="{AF9F363A-A6A3-429D-AC94-A4B36FB47C1C}" dt="2022-02-15T16:50:16.595" v="116" actId="20577"/>
        <pc:sldMkLst>
          <pc:docMk/>
          <pc:sldMk cId="0" sldId="272"/>
        </pc:sldMkLst>
        <pc:spChg chg="mod">
          <ac:chgData name="Cousar, Jasmine D" userId="6bfe943a-5fb5-4d31-b8b3-c3cac6e1f27c" providerId="ADAL" clId="{AF9F363A-A6A3-429D-AC94-A4B36FB47C1C}" dt="2022-02-15T16:50:16.595" v="116" actId="20577"/>
          <ac:spMkLst>
            <pc:docMk/>
            <pc:sldMk cId="0" sldId="272"/>
            <ac:spMk id="2" creationId="{00000000-0000-0000-0000-000000000000}"/>
          </ac:spMkLst>
        </pc:spChg>
        <pc:spChg chg="mod">
          <ac:chgData name="Cousar, Jasmine D" userId="6bfe943a-5fb5-4d31-b8b3-c3cac6e1f27c" providerId="ADAL" clId="{AF9F363A-A6A3-429D-AC94-A4B36FB47C1C}" dt="2022-02-15T16:46:33.229" v="20" actId="20577"/>
          <ac:spMkLst>
            <pc:docMk/>
            <pc:sldMk cId="0" sldId="272"/>
            <ac:spMk id="3" creationId="{00000000-0000-0000-0000-000000000000}"/>
          </ac:spMkLst>
        </pc:spChg>
      </pc:sldChg>
      <pc:sldChg chg="modSp">
        <pc:chgData name="Cousar, Jasmine D" userId="6bfe943a-5fb5-4d31-b8b3-c3cac6e1f27c" providerId="ADAL" clId="{AF9F363A-A6A3-429D-AC94-A4B36FB47C1C}" dt="2022-02-15T16:50:35.713" v="119" actId="2711"/>
        <pc:sldMkLst>
          <pc:docMk/>
          <pc:sldMk cId="0" sldId="275"/>
        </pc:sldMkLst>
        <pc:spChg chg="mod">
          <ac:chgData name="Cousar, Jasmine D" userId="6bfe943a-5fb5-4d31-b8b3-c3cac6e1f27c" providerId="ADAL" clId="{AF9F363A-A6A3-429D-AC94-A4B36FB47C1C}" dt="2022-02-15T16:50:35.713" v="119" actId="2711"/>
          <ac:spMkLst>
            <pc:docMk/>
            <pc:sldMk cId="0" sldId="275"/>
            <ac:spMk id="2" creationId="{00000000-0000-0000-0000-000000000000}"/>
          </ac:spMkLst>
        </pc:spChg>
      </pc:sldChg>
      <pc:sldChg chg="modSp">
        <pc:chgData name="Cousar, Jasmine D" userId="6bfe943a-5fb5-4d31-b8b3-c3cac6e1f27c" providerId="ADAL" clId="{AF9F363A-A6A3-429D-AC94-A4B36FB47C1C}" dt="2022-02-15T16:48:21.295" v="44" actId="2711"/>
        <pc:sldMkLst>
          <pc:docMk/>
          <pc:sldMk cId="1982764436" sldId="278"/>
        </pc:sldMkLst>
        <pc:spChg chg="mod">
          <ac:chgData name="Cousar, Jasmine D" userId="6bfe943a-5fb5-4d31-b8b3-c3cac6e1f27c" providerId="ADAL" clId="{AF9F363A-A6A3-429D-AC94-A4B36FB47C1C}" dt="2022-02-15T16:48:21.295" v="44" actId="2711"/>
          <ac:spMkLst>
            <pc:docMk/>
            <pc:sldMk cId="1982764436" sldId="278"/>
            <ac:spMk id="4" creationId="{00000000-0000-0000-0000-000000000000}"/>
          </ac:spMkLst>
        </pc:spChg>
      </pc:sldChg>
      <pc:sldChg chg="modSp">
        <pc:chgData name="Cousar, Jasmine D" userId="6bfe943a-5fb5-4d31-b8b3-c3cac6e1f27c" providerId="ADAL" clId="{AF9F363A-A6A3-429D-AC94-A4B36FB47C1C}" dt="2022-02-15T16:48:50.734" v="56" actId="403"/>
        <pc:sldMkLst>
          <pc:docMk/>
          <pc:sldMk cId="1620065550" sldId="280"/>
        </pc:sldMkLst>
        <pc:spChg chg="mod">
          <ac:chgData name="Cousar, Jasmine D" userId="6bfe943a-5fb5-4d31-b8b3-c3cac6e1f27c" providerId="ADAL" clId="{AF9F363A-A6A3-429D-AC94-A4B36FB47C1C}" dt="2022-02-15T16:48:50.734" v="56" actId="403"/>
          <ac:spMkLst>
            <pc:docMk/>
            <pc:sldMk cId="1620065550" sldId="280"/>
            <ac:spMk id="2" creationId="{A3F4F48C-DA62-4D4C-B48C-384596FB2EA7}"/>
          </ac:spMkLst>
        </pc:spChg>
      </pc:sldChg>
      <pc:sldChg chg="modSp">
        <pc:chgData name="Cousar, Jasmine D" userId="6bfe943a-5fb5-4d31-b8b3-c3cac6e1f27c" providerId="ADAL" clId="{AF9F363A-A6A3-429D-AC94-A4B36FB47C1C}" dt="2022-02-15T16:49:18.724" v="58" actId="2711"/>
        <pc:sldMkLst>
          <pc:docMk/>
          <pc:sldMk cId="1127095453" sldId="281"/>
        </pc:sldMkLst>
        <pc:spChg chg="mod">
          <ac:chgData name="Cousar, Jasmine D" userId="6bfe943a-5fb5-4d31-b8b3-c3cac6e1f27c" providerId="ADAL" clId="{AF9F363A-A6A3-429D-AC94-A4B36FB47C1C}" dt="2022-02-15T16:49:18.724" v="58" actId="2711"/>
          <ac:spMkLst>
            <pc:docMk/>
            <pc:sldMk cId="1127095453" sldId="281"/>
            <ac:spMk id="2" creationId="{3161AB95-9118-426F-B04C-9DC5D75F98DF}"/>
          </ac:spMkLst>
        </pc:spChg>
      </pc:sldChg>
      <pc:sldChg chg="modSp">
        <pc:chgData name="Cousar, Jasmine D" userId="6bfe943a-5fb5-4d31-b8b3-c3cac6e1f27c" providerId="ADAL" clId="{AF9F363A-A6A3-429D-AC94-A4B36FB47C1C}" dt="2022-02-15T16:49:51.970" v="96" actId="122"/>
        <pc:sldMkLst>
          <pc:docMk/>
          <pc:sldMk cId="1693221027" sldId="282"/>
        </pc:sldMkLst>
        <pc:spChg chg="mod">
          <ac:chgData name="Cousar, Jasmine D" userId="6bfe943a-5fb5-4d31-b8b3-c3cac6e1f27c" providerId="ADAL" clId="{AF9F363A-A6A3-429D-AC94-A4B36FB47C1C}" dt="2022-02-15T16:49:51.970" v="96" actId="122"/>
          <ac:spMkLst>
            <pc:docMk/>
            <pc:sldMk cId="1693221027" sldId="282"/>
            <ac:spMk id="2" creationId="{31BA9B2B-C4FB-443D-AB94-61A2D42B5F6B}"/>
          </ac:spMkLst>
        </pc:spChg>
        <pc:spChg chg="mod">
          <ac:chgData name="Cousar, Jasmine D" userId="6bfe943a-5fb5-4d31-b8b3-c3cac6e1f27c" providerId="ADAL" clId="{AF9F363A-A6A3-429D-AC94-A4B36FB47C1C}" dt="2022-02-15T16:45:50.424" v="16" actId="20577"/>
          <ac:spMkLst>
            <pc:docMk/>
            <pc:sldMk cId="1693221027" sldId="282"/>
            <ac:spMk id="3" creationId="{F8ADF5E4-9D1C-4330-90CB-3257AD97FBC5}"/>
          </ac:spMkLst>
        </pc:spChg>
      </pc:sldChg>
      <pc:sldChg chg="modSp">
        <pc:chgData name="Cousar, Jasmine D" userId="6bfe943a-5fb5-4d31-b8b3-c3cac6e1f27c" providerId="ADAL" clId="{AF9F363A-A6A3-429D-AC94-A4B36FB47C1C}" dt="2022-02-15T16:50:24.650" v="117" actId="2711"/>
        <pc:sldMkLst>
          <pc:docMk/>
          <pc:sldMk cId="648910465" sldId="283"/>
        </pc:sldMkLst>
        <pc:spChg chg="mod">
          <ac:chgData name="Cousar, Jasmine D" userId="6bfe943a-5fb5-4d31-b8b3-c3cac6e1f27c" providerId="ADAL" clId="{AF9F363A-A6A3-429D-AC94-A4B36FB47C1C}" dt="2022-02-15T16:50:24.650" v="117" actId="2711"/>
          <ac:spMkLst>
            <pc:docMk/>
            <pc:sldMk cId="648910465" sldId="283"/>
            <ac:spMk id="2" creationId="{95B2AF9D-7334-4E0B-8FDA-CBAE6080C0CB}"/>
          </ac:spMkLst>
        </pc:spChg>
        <pc:spChg chg="mod">
          <ac:chgData name="Cousar, Jasmine D" userId="6bfe943a-5fb5-4d31-b8b3-c3cac6e1f27c" providerId="ADAL" clId="{AF9F363A-A6A3-429D-AC94-A4B36FB47C1C}" dt="2022-02-15T16:47:03.064" v="24" actId="20577"/>
          <ac:spMkLst>
            <pc:docMk/>
            <pc:sldMk cId="648910465" sldId="283"/>
            <ac:spMk id="3" creationId="{4F0AFA5C-D724-4D09-B594-2B1DAFA4BFF9}"/>
          </ac:spMkLst>
        </pc:spChg>
      </pc:sldChg>
      <pc:sldChg chg="modSp">
        <pc:chgData name="Cousar, Jasmine D" userId="6bfe943a-5fb5-4d31-b8b3-c3cac6e1f27c" providerId="ADAL" clId="{AF9F363A-A6A3-429D-AC94-A4B36FB47C1C}" dt="2022-02-15T16:48:00.711" v="42" actId="2711"/>
        <pc:sldMkLst>
          <pc:docMk/>
          <pc:sldMk cId="2570965623" sldId="284"/>
        </pc:sldMkLst>
        <pc:spChg chg="mod">
          <ac:chgData name="Cousar, Jasmine D" userId="6bfe943a-5fb5-4d31-b8b3-c3cac6e1f27c" providerId="ADAL" clId="{AF9F363A-A6A3-429D-AC94-A4B36FB47C1C}" dt="2022-02-15T16:48:00.711" v="42" actId="2711"/>
          <ac:spMkLst>
            <pc:docMk/>
            <pc:sldMk cId="2570965623" sldId="284"/>
            <ac:spMk id="2" creationId="{9ACEE27B-EA5D-4404-9E3B-A9A5624A1652}"/>
          </ac:spMkLst>
        </pc:spChg>
        <pc:spChg chg="mod">
          <ac:chgData name="Cousar, Jasmine D" userId="6bfe943a-5fb5-4d31-b8b3-c3cac6e1f27c" providerId="ADAL" clId="{AF9F363A-A6A3-429D-AC94-A4B36FB47C1C}" dt="2022-02-15T16:45:26.867" v="15" actId="20577"/>
          <ac:spMkLst>
            <pc:docMk/>
            <pc:sldMk cId="2570965623" sldId="284"/>
            <ac:spMk id="3" creationId="{7788E52E-060D-4730-A186-103B65937E8C}"/>
          </ac:spMkLst>
        </pc:spChg>
      </pc:sldChg>
    </pc:docChg>
  </pc:docChgLst>
  <pc:docChgLst>
    <pc:chgData name="Cousar, Jasmine D" userId="S::cousarj@gcsnc.com::6bfe943a-5fb5-4d31-b8b3-c3cac6e1f27c" providerId="AD" clId="Web-{887CF17E-5157-D3A0-EB4F-BC18142A55DE}"/>
    <pc:docChg chg="modSld sldOrd">
      <pc:chgData name="Cousar, Jasmine D" userId="S::cousarj@gcsnc.com::6bfe943a-5fb5-4d31-b8b3-c3cac6e1f27c" providerId="AD" clId="Web-{887CF17E-5157-D3A0-EB4F-BC18142A55DE}" dt="2023-02-17T16:39:22.948" v="20"/>
      <pc:docMkLst>
        <pc:docMk/>
      </pc:docMkLst>
      <pc:sldChg chg="ord">
        <pc:chgData name="Cousar, Jasmine D" userId="S::cousarj@gcsnc.com::6bfe943a-5fb5-4d31-b8b3-c3cac6e1f27c" providerId="AD" clId="Web-{887CF17E-5157-D3A0-EB4F-BC18142A55DE}" dt="2023-02-17T16:39:22.948" v="20"/>
        <pc:sldMkLst>
          <pc:docMk/>
          <pc:sldMk cId="0" sldId="275"/>
        </pc:sldMkLst>
      </pc:sldChg>
      <pc:sldChg chg="modSp">
        <pc:chgData name="Cousar, Jasmine D" userId="S::cousarj@gcsnc.com::6bfe943a-5fb5-4d31-b8b3-c3cac6e1f27c" providerId="AD" clId="Web-{887CF17E-5157-D3A0-EB4F-BC18142A55DE}" dt="2023-02-17T16:38:55.134" v="19" actId="20577"/>
        <pc:sldMkLst>
          <pc:docMk/>
          <pc:sldMk cId="2570965623" sldId="284"/>
        </pc:sldMkLst>
        <pc:spChg chg="mod">
          <ac:chgData name="Cousar, Jasmine D" userId="S::cousarj@gcsnc.com::6bfe943a-5fb5-4d31-b8b3-c3cac6e1f27c" providerId="AD" clId="Web-{887CF17E-5157-D3A0-EB4F-BC18142A55DE}" dt="2023-02-17T16:38:55.134" v="19" actId="20577"/>
          <ac:spMkLst>
            <pc:docMk/>
            <pc:sldMk cId="2570965623" sldId="284"/>
            <ac:spMk id="3" creationId="{7788E52E-060D-4730-A186-103B65937E8C}"/>
          </ac:spMkLst>
        </pc:spChg>
      </pc:sldChg>
    </pc:docChg>
  </pc:docChgLst>
  <pc:docChgLst>
    <pc:chgData name="Lawrence, Jasmine C" userId="6bfe943a-5fb5-4d31-b8b3-c3cac6e1f27c" providerId="ADAL" clId="{D0EFCEF7-4957-4337-B8B2-5F27FDB5FEDC}"/>
    <pc:docChg chg="custSel modSld">
      <pc:chgData name="Lawrence, Jasmine C" userId="6bfe943a-5fb5-4d31-b8b3-c3cac6e1f27c" providerId="ADAL" clId="{D0EFCEF7-4957-4337-B8B2-5F27FDB5FEDC}" dt="2024-02-20T14:56:05.382" v="260" actId="20577"/>
      <pc:docMkLst>
        <pc:docMk/>
      </pc:docMkLst>
      <pc:sldChg chg="modSp mod">
        <pc:chgData name="Lawrence, Jasmine C" userId="6bfe943a-5fb5-4d31-b8b3-c3cac6e1f27c" providerId="ADAL" clId="{D0EFCEF7-4957-4337-B8B2-5F27FDB5FEDC}" dt="2024-02-20T14:56:05.382" v="260" actId="20577"/>
        <pc:sldMkLst>
          <pc:docMk/>
          <pc:sldMk cId="0" sldId="272"/>
        </pc:sldMkLst>
        <pc:spChg chg="mod">
          <ac:chgData name="Lawrence, Jasmine C" userId="6bfe943a-5fb5-4d31-b8b3-c3cac6e1f27c" providerId="ADAL" clId="{D0EFCEF7-4957-4337-B8B2-5F27FDB5FEDC}" dt="2024-02-20T14:56:05.382" v="260" actId="20577"/>
          <ac:spMkLst>
            <pc:docMk/>
            <pc:sldMk cId="0" sldId="272"/>
            <ac:spMk id="3" creationId="{00000000-0000-0000-0000-000000000000}"/>
          </ac:spMkLst>
        </pc:spChg>
      </pc:sldChg>
      <pc:sldChg chg="modSp mod">
        <pc:chgData name="Lawrence, Jasmine C" userId="6bfe943a-5fb5-4d31-b8b3-c3cac6e1f27c" providerId="ADAL" clId="{D0EFCEF7-4957-4337-B8B2-5F27FDB5FEDC}" dt="2024-02-20T14:52:54.486" v="55" actId="115"/>
        <pc:sldMkLst>
          <pc:docMk/>
          <pc:sldMk cId="1127095453" sldId="281"/>
        </pc:sldMkLst>
        <pc:spChg chg="mod">
          <ac:chgData name="Lawrence, Jasmine C" userId="6bfe943a-5fb5-4d31-b8b3-c3cac6e1f27c" providerId="ADAL" clId="{D0EFCEF7-4957-4337-B8B2-5F27FDB5FEDC}" dt="2024-02-20T14:52:54.486" v="55" actId="115"/>
          <ac:spMkLst>
            <pc:docMk/>
            <pc:sldMk cId="1127095453" sldId="281"/>
            <ac:spMk id="3" creationId="{31772B16-12B5-4C4C-A6E7-00E4857BFF3B}"/>
          </ac:spMkLst>
        </pc:spChg>
      </pc:sldChg>
      <pc:sldChg chg="modSp mod">
        <pc:chgData name="Lawrence, Jasmine C" userId="6bfe943a-5fb5-4d31-b8b3-c3cac6e1f27c" providerId="ADAL" clId="{D0EFCEF7-4957-4337-B8B2-5F27FDB5FEDC}" dt="2024-02-20T14:55:49.978" v="258" actId="115"/>
        <pc:sldMkLst>
          <pc:docMk/>
          <pc:sldMk cId="1693221027" sldId="282"/>
        </pc:sldMkLst>
        <pc:spChg chg="mod">
          <ac:chgData name="Lawrence, Jasmine C" userId="6bfe943a-5fb5-4d31-b8b3-c3cac6e1f27c" providerId="ADAL" clId="{D0EFCEF7-4957-4337-B8B2-5F27FDB5FEDC}" dt="2024-02-20T14:55:49.978" v="258" actId="115"/>
          <ac:spMkLst>
            <pc:docMk/>
            <pc:sldMk cId="1693221027" sldId="282"/>
            <ac:spMk id="3" creationId="{F8ADF5E4-9D1C-4330-90CB-3257AD97FBC5}"/>
          </ac:spMkLst>
        </pc:spChg>
      </pc:sldChg>
      <pc:sldChg chg="modSp mod">
        <pc:chgData name="Lawrence, Jasmine C" userId="6bfe943a-5fb5-4d31-b8b3-c3cac6e1f27c" providerId="ADAL" clId="{D0EFCEF7-4957-4337-B8B2-5F27FDB5FEDC}" dt="2024-02-20T14:52:27.416" v="53" actId="27636"/>
        <pc:sldMkLst>
          <pc:docMk/>
          <pc:sldMk cId="2570965623" sldId="284"/>
        </pc:sldMkLst>
        <pc:spChg chg="mod">
          <ac:chgData name="Lawrence, Jasmine C" userId="6bfe943a-5fb5-4d31-b8b3-c3cac6e1f27c" providerId="ADAL" clId="{D0EFCEF7-4957-4337-B8B2-5F27FDB5FEDC}" dt="2024-02-20T14:52:27.416" v="53" actId="27636"/>
          <ac:spMkLst>
            <pc:docMk/>
            <pc:sldMk cId="2570965623" sldId="284"/>
            <ac:spMk id="3" creationId="{7788E52E-060D-4730-A186-103B65937E8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72BEA85-4BE1-4C6C-BF96-CEC1F506EF56}" type="datetimeFigureOut">
              <a:rPr lang="en-US" smtClean="0"/>
              <a:t>2/20/2024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594FBBA-933C-462F-AD32-493E409C807B}" type="slidenum">
              <a:rPr lang="en-US" smtClean="0"/>
              <a:t>‹#›</a:t>
            </a:fld>
            <a:endParaRPr lang="en-US"/>
          </a:p>
        </p:txBody>
      </p:sp>
    </p:spTree>
    <p:extLst>
      <p:ext uri="{BB962C8B-B14F-4D97-AF65-F5344CB8AC3E}">
        <p14:creationId xmlns:p14="http://schemas.microsoft.com/office/powerpoint/2010/main" val="845297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B57D826-FFF4-4330-9A7D-74F1A76900C5}" type="datetimeFigureOut">
              <a:rPr lang="en-US" smtClean="0"/>
              <a:t>2/20/2024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E5ABC8B-4BDC-483E-BC03-7B9A011260ED}" type="slidenum">
              <a:rPr lang="en-US" smtClean="0"/>
              <a:t>‹#›</a:t>
            </a:fld>
            <a:endParaRPr lang="en-US"/>
          </a:p>
        </p:txBody>
      </p:sp>
    </p:spTree>
    <p:extLst>
      <p:ext uri="{BB962C8B-B14F-4D97-AF65-F5344CB8AC3E}">
        <p14:creationId xmlns:p14="http://schemas.microsoft.com/office/powerpoint/2010/main" val="67598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5ABC8B-4BDC-483E-BC03-7B9A011260ED}" type="slidenum">
              <a:rPr lang="en-US" smtClean="0"/>
              <a:t>3</a:t>
            </a:fld>
            <a:endParaRPr lang="en-US"/>
          </a:p>
        </p:txBody>
      </p:sp>
    </p:spTree>
    <p:extLst>
      <p:ext uri="{BB962C8B-B14F-4D97-AF65-F5344CB8AC3E}">
        <p14:creationId xmlns:p14="http://schemas.microsoft.com/office/powerpoint/2010/main" val="115751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5ABC8B-4BDC-483E-BC03-7B9A011260ED}" type="slidenum">
              <a:rPr lang="en-US" smtClean="0"/>
              <a:t>4</a:t>
            </a:fld>
            <a:endParaRPr lang="en-US"/>
          </a:p>
        </p:txBody>
      </p:sp>
    </p:spTree>
    <p:extLst>
      <p:ext uri="{BB962C8B-B14F-4D97-AF65-F5344CB8AC3E}">
        <p14:creationId xmlns:p14="http://schemas.microsoft.com/office/powerpoint/2010/main" val="1256389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5ABC8B-4BDC-483E-BC03-7B9A011260ED}" type="slidenum">
              <a:rPr lang="en-US" smtClean="0"/>
              <a:t>10</a:t>
            </a:fld>
            <a:endParaRPr lang="en-US"/>
          </a:p>
        </p:txBody>
      </p:sp>
    </p:spTree>
    <p:extLst>
      <p:ext uri="{BB962C8B-B14F-4D97-AF65-F5344CB8AC3E}">
        <p14:creationId xmlns:p14="http://schemas.microsoft.com/office/powerpoint/2010/main" val="3996192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8443811-74C2-4803-9069-838FD33BA74A}"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513B0-9306-4EDE-9337-F64B1CEC14B6}" type="slidenum">
              <a:rPr lang="en-US" smtClean="0"/>
              <a:pPr/>
              <a:t>‹#›</a:t>
            </a:fld>
            <a:endParaRPr lang="en-US"/>
          </a:p>
        </p:txBody>
      </p:sp>
    </p:spTree>
    <p:extLst>
      <p:ext uri="{BB962C8B-B14F-4D97-AF65-F5344CB8AC3E}">
        <p14:creationId xmlns:p14="http://schemas.microsoft.com/office/powerpoint/2010/main" val="338634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43811-74C2-4803-9069-838FD33BA74A}"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513B0-9306-4EDE-9337-F64B1CEC14B6}" type="slidenum">
              <a:rPr lang="en-US" smtClean="0"/>
              <a:pPr/>
              <a:t>‹#›</a:t>
            </a:fld>
            <a:endParaRPr lang="en-US"/>
          </a:p>
        </p:txBody>
      </p:sp>
    </p:spTree>
    <p:extLst>
      <p:ext uri="{BB962C8B-B14F-4D97-AF65-F5344CB8AC3E}">
        <p14:creationId xmlns:p14="http://schemas.microsoft.com/office/powerpoint/2010/main" val="367795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43811-74C2-4803-9069-838FD33BA74A}"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513B0-9306-4EDE-9337-F64B1CEC14B6}" type="slidenum">
              <a:rPr lang="en-US" smtClean="0"/>
              <a:pPr/>
              <a:t>‹#›</a:t>
            </a:fld>
            <a:endParaRPr lang="en-US"/>
          </a:p>
        </p:txBody>
      </p:sp>
    </p:spTree>
    <p:extLst>
      <p:ext uri="{BB962C8B-B14F-4D97-AF65-F5344CB8AC3E}">
        <p14:creationId xmlns:p14="http://schemas.microsoft.com/office/powerpoint/2010/main" val="64479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43811-74C2-4803-9069-838FD33BA74A}"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513B0-9306-4EDE-9337-F64B1CEC14B6}" type="slidenum">
              <a:rPr lang="en-US" smtClean="0"/>
              <a:pPr/>
              <a:t>‹#›</a:t>
            </a:fld>
            <a:endParaRPr lang="en-US"/>
          </a:p>
        </p:txBody>
      </p:sp>
    </p:spTree>
    <p:extLst>
      <p:ext uri="{BB962C8B-B14F-4D97-AF65-F5344CB8AC3E}">
        <p14:creationId xmlns:p14="http://schemas.microsoft.com/office/powerpoint/2010/main" val="94618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443811-74C2-4803-9069-838FD33BA74A}"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513B0-9306-4EDE-9337-F64B1CEC14B6}" type="slidenum">
              <a:rPr lang="en-US" smtClean="0"/>
              <a:pPr/>
              <a:t>‹#›</a:t>
            </a:fld>
            <a:endParaRPr lang="en-US"/>
          </a:p>
        </p:txBody>
      </p:sp>
    </p:spTree>
    <p:extLst>
      <p:ext uri="{BB962C8B-B14F-4D97-AF65-F5344CB8AC3E}">
        <p14:creationId xmlns:p14="http://schemas.microsoft.com/office/powerpoint/2010/main" val="1975669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443811-74C2-4803-9069-838FD33BA74A}" type="datetimeFigureOut">
              <a:rPr lang="en-US" smtClean="0"/>
              <a:pPr/>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513B0-9306-4EDE-9337-F64B1CEC14B6}" type="slidenum">
              <a:rPr lang="en-US" smtClean="0"/>
              <a:pPr/>
              <a:t>‹#›</a:t>
            </a:fld>
            <a:endParaRPr lang="en-US"/>
          </a:p>
        </p:txBody>
      </p:sp>
    </p:spTree>
    <p:extLst>
      <p:ext uri="{BB962C8B-B14F-4D97-AF65-F5344CB8AC3E}">
        <p14:creationId xmlns:p14="http://schemas.microsoft.com/office/powerpoint/2010/main" val="100523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443811-74C2-4803-9069-838FD33BA74A}" type="datetimeFigureOut">
              <a:rPr lang="en-US" smtClean="0"/>
              <a:pPr/>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0513B0-9306-4EDE-9337-F64B1CEC14B6}" type="slidenum">
              <a:rPr lang="en-US" smtClean="0"/>
              <a:pPr/>
              <a:t>‹#›</a:t>
            </a:fld>
            <a:endParaRPr lang="en-US"/>
          </a:p>
        </p:txBody>
      </p:sp>
    </p:spTree>
    <p:extLst>
      <p:ext uri="{BB962C8B-B14F-4D97-AF65-F5344CB8AC3E}">
        <p14:creationId xmlns:p14="http://schemas.microsoft.com/office/powerpoint/2010/main" val="843421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443811-74C2-4803-9069-838FD33BA74A}" type="datetimeFigureOut">
              <a:rPr lang="en-US" smtClean="0"/>
              <a:pPr/>
              <a:t>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0513B0-9306-4EDE-9337-F64B1CEC14B6}" type="slidenum">
              <a:rPr lang="en-US" smtClean="0"/>
              <a:pPr/>
              <a:t>‹#›</a:t>
            </a:fld>
            <a:endParaRPr lang="en-US"/>
          </a:p>
        </p:txBody>
      </p:sp>
    </p:spTree>
    <p:extLst>
      <p:ext uri="{BB962C8B-B14F-4D97-AF65-F5344CB8AC3E}">
        <p14:creationId xmlns:p14="http://schemas.microsoft.com/office/powerpoint/2010/main" val="224940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43811-74C2-4803-9069-838FD33BA74A}" type="datetimeFigureOut">
              <a:rPr lang="en-US" smtClean="0"/>
              <a:pPr/>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0513B0-9306-4EDE-9337-F64B1CEC14B6}" type="slidenum">
              <a:rPr lang="en-US" smtClean="0"/>
              <a:pPr/>
              <a:t>‹#›</a:t>
            </a:fld>
            <a:endParaRPr lang="en-US"/>
          </a:p>
        </p:txBody>
      </p:sp>
    </p:spTree>
    <p:extLst>
      <p:ext uri="{BB962C8B-B14F-4D97-AF65-F5344CB8AC3E}">
        <p14:creationId xmlns:p14="http://schemas.microsoft.com/office/powerpoint/2010/main" val="3411948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43811-74C2-4803-9069-838FD33BA74A}" type="datetimeFigureOut">
              <a:rPr lang="en-US" smtClean="0"/>
              <a:pPr/>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513B0-9306-4EDE-9337-F64B1CEC14B6}" type="slidenum">
              <a:rPr lang="en-US" smtClean="0"/>
              <a:pPr/>
              <a:t>‹#›</a:t>
            </a:fld>
            <a:endParaRPr lang="en-US"/>
          </a:p>
        </p:txBody>
      </p:sp>
    </p:spTree>
    <p:extLst>
      <p:ext uri="{BB962C8B-B14F-4D97-AF65-F5344CB8AC3E}">
        <p14:creationId xmlns:p14="http://schemas.microsoft.com/office/powerpoint/2010/main" val="299142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43811-74C2-4803-9069-838FD33BA74A}" type="datetimeFigureOut">
              <a:rPr lang="en-US" smtClean="0"/>
              <a:pPr/>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513B0-9306-4EDE-9337-F64B1CEC14B6}" type="slidenum">
              <a:rPr lang="en-US" smtClean="0"/>
              <a:pPr/>
              <a:t>‹#›</a:t>
            </a:fld>
            <a:endParaRPr lang="en-US"/>
          </a:p>
        </p:txBody>
      </p:sp>
    </p:spTree>
    <p:extLst>
      <p:ext uri="{BB962C8B-B14F-4D97-AF65-F5344CB8AC3E}">
        <p14:creationId xmlns:p14="http://schemas.microsoft.com/office/powerpoint/2010/main" val="2114802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43811-74C2-4803-9069-838FD33BA74A}" type="datetimeFigureOut">
              <a:rPr lang="en-US" smtClean="0"/>
              <a:pPr/>
              <a:t>2/20/2024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513B0-9306-4EDE-9337-F64B1CEC14B6}" type="slidenum">
              <a:rPr lang="en-US" smtClean="0"/>
              <a:pPr/>
              <a:t>‹#›</a:t>
            </a:fld>
            <a:endParaRPr lang="en-US"/>
          </a:p>
        </p:txBody>
      </p:sp>
    </p:spTree>
    <p:extLst>
      <p:ext uri="{BB962C8B-B14F-4D97-AF65-F5344CB8AC3E}">
        <p14:creationId xmlns:p14="http://schemas.microsoft.com/office/powerpoint/2010/main" val="2726515392"/>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yolujines.blogspot.com/2012_01_01_archive.html"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alabamaschoolconnection.org/2013/04/23/common-core-state-standards-in-the-state-of-alabama-why-is-this-such-a-big-deal/"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publicdomainpictures.net/view-image.php?image=96254&amp;picture=garden-walking-path"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pngimg.com/download/91217"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ngall.com/sports-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16">
            <a:extLst>
              <a:ext uri="{FF2B5EF4-FFF2-40B4-BE49-F238E27FC236}">
                <a16:creationId xmlns:a16="http://schemas.microsoft.com/office/drawing/2014/main" id="{42AC59C3-83C3-4034-BB94-10236DACC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5" y="476777"/>
            <a:ext cx="2898287" cy="3480257"/>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Rectangle 18">
            <a:extLst>
              <a:ext uri="{FF2B5EF4-FFF2-40B4-BE49-F238E27FC236}">
                <a16:creationId xmlns:a16="http://schemas.microsoft.com/office/drawing/2014/main" id="{CBD3CA6B-6DC5-4402-A8F7-AC4EC7F44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5" y="4118658"/>
            <a:ext cx="2898287" cy="2278771"/>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Rectangle 20">
            <a:extLst>
              <a:ext uri="{FF2B5EF4-FFF2-40B4-BE49-F238E27FC236}">
                <a16:creationId xmlns:a16="http://schemas.microsoft.com/office/drawing/2014/main" id="{5A92BC41-5AE1-432E-87C7-12BF9E03D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6061" y="476778"/>
            <a:ext cx="5409337" cy="5920653"/>
          </a:xfrm>
          <a:prstGeom prst="rect">
            <a:avLst/>
          </a:prstGeom>
          <a:solidFill>
            <a:srgbClr val="40573C">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3856121" y="760490"/>
            <a:ext cx="4467265" cy="3129827"/>
          </a:xfrm>
        </p:spPr>
        <p:txBody>
          <a:bodyPr>
            <a:normAutofit/>
          </a:bodyPr>
          <a:lstStyle/>
          <a:p>
            <a:pPr algn="l"/>
            <a:r>
              <a:rPr lang="en-US" sz="4200">
                <a:solidFill>
                  <a:srgbClr val="FFFFFF"/>
                </a:solidFill>
                <a:latin typeface="Amatemora" panose="02000500000000000000" pitchFamily="2" charset="0"/>
              </a:rPr>
              <a:t>Rising 7</a:t>
            </a:r>
            <a:r>
              <a:rPr lang="en-US" sz="4200" baseline="30000">
                <a:solidFill>
                  <a:srgbClr val="FFFFFF"/>
                </a:solidFill>
                <a:latin typeface="Amatemora" panose="02000500000000000000" pitchFamily="2" charset="0"/>
              </a:rPr>
              <a:t>th</a:t>
            </a:r>
            <a:r>
              <a:rPr lang="en-US" sz="4200">
                <a:solidFill>
                  <a:srgbClr val="FFFFFF"/>
                </a:solidFill>
                <a:latin typeface="Amatemora" panose="02000500000000000000" pitchFamily="2" charset="0"/>
              </a:rPr>
              <a:t> Grade</a:t>
            </a:r>
            <a:br>
              <a:rPr lang="en-US" sz="4200">
                <a:solidFill>
                  <a:srgbClr val="FFFFFF"/>
                </a:solidFill>
                <a:latin typeface="Amatemora" panose="02000500000000000000" pitchFamily="2" charset="0"/>
              </a:rPr>
            </a:br>
            <a:r>
              <a:rPr lang="en-US" sz="4200">
                <a:solidFill>
                  <a:srgbClr val="FFFFFF"/>
                </a:solidFill>
                <a:latin typeface="Amatemora" panose="02000500000000000000" pitchFamily="2" charset="0"/>
              </a:rPr>
              <a:t>Registration Information</a:t>
            </a:r>
          </a:p>
        </p:txBody>
      </p:sp>
      <p:sp>
        <p:nvSpPr>
          <p:cNvPr id="3" name="Subtitle 2"/>
          <p:cNvSpPr>
            <a:spLocks noGrp="1"/>
          </p:cNvSpPr>
          <p:nvPr>
            <p:ph type="subTitle" idx="1"/>
          </p:nvPr>
        </p:nvSpPr>
        <p:spPr>
          <a:xfrm>
            <a:off x="3856121" y="4173604"/>
            <a:ext cx="4467265" cy="1923891"/>
          </a:xfrm>
        </p:spPr>
        <p:txBody>
          <a:bodyPr>
            <a:normAutofit/>
          </a:bodyPr>
          <a:lstStyle/>
          <a:p>
            <a:pPr algn="l"/>
            <a:r>
              <a:rPr lang="en-US">
                <a:solidFill>
                  <a:srgbClr val="FFFFFF"/>
                </a:solidFill>
              </a:rPr>
              <a:t>   </a:t>
            </a:r>
          </a:p>
          <a:p>
            <a:pPr algn="l"/>
            <a:endParaRPr lang="en-US">
              <a:solidFill>
                <a:srgbClr val="FFFFFF"/>
              </a:solidFill>
            </a:endParaRPr>
          </a:p>
        </p:txBody>
      </p:sp>
      <p:pic>
        <p:nvPicPr>
          <p:cNvPr id="12" name="Picture 11">
            <a:extLst>
              <a:ext uri="{FF2B5EF4-FFF2-40B4-BE49-F238E27FC236}">
                <a16:creationId xmlns:a16="http://schemas.microsoft.com/office/drawing/2014/main" id="{5C87A0C7-3E6C-4D0E-9C79-C9E7AA3F971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2582" y="1182257"/>
            <a:ext cx="2594728" cy="2069295"/>
          </a:xfrm>
          <a:prstGeom prst="rect">
            <a:avLst/>
          </a:prstGeom>
        </p:spPr>
      </p:pic>
      <p:cxnSp>
        <p:nvCxnSpPr>
          <p:cNvPr id="69" name="Straight Connector 22">
            <a:extLst>
              <a:ext uri="{FF2B5EF4-FFF2-40B4-BE49-F238E27FC236}">
                <a16:creationId xmlns:a16="http://schemas.microsoft.com/office/drawing/2014/main" id="{DC0E1208-0B30-4396-AE7C-AEBFFAEE6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608" y="4020397"/>
            <a:ext cx="27432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E44C40E-553A-4F43-9627-629A119523C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14774" y="4392052"/>
            <a:ext cx="2594728" cy="17319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958DC1-99FA-4D44-89D1-591EAD57492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745" r="1" b="12020"/>
          <a:stretch/>
        </p:blipFill>
        <p:spPr>
          <a:xfrm>
            <a:off x="20" y="10"/>
            <a:ext cx="9171076" cy="4666928"/>
          </a:xfrm>
          <a:prstGeom prst="rect">
            <a:avLst/>
          </a:prstGeom>
        </p:spPr>
      </p:pic>
      <p:sp>
        <p:nvSpPr>
          <p:cNvPr id="2" name="Title 1"/>
          <p:cNvSpPr>
            <a:spLocks noGrp="1"/>
          </p:cNvSpPr>
          <p:nvPr>
            <p:ph type="title"/>
          </p:nvPr>
        </p:nvSpPr>
        <p:spPr>
          <a:xfrm>
            <a:off x="603504" y="4551037"/>
            <a:ext cx="3766336" cy="1509931"/>
          </a:xfrm>
        </p:spPr>
        <p:txBody>
          <a:bodyPr>
            <a:normAutofit/>
          </a:bodyPr>
          <a:lstStyle/>
          <a:p>
            <a:pPr algn="ctr"/>
            <a:r>
              <a:rPr lang="en-US" sz="2900" b="1">
                <a:solidFill>
                  <a:schemeClr val="tx2"/>
                </a:solidFill>
                <a:latin typeface="Amatemora" panose="02000500000000000000" pitchFamily="2" charset="0"/>
              </a:rPr>
              <a:t>Remember to always follow the PATH to SUCCESS!</a:t>
            </a:r>
          </a:p>
        </p:txBody>
      </p:sp>
      <p:sp>
        <p:nvSpPr>
          <p:cNvPr id="50" name="Content Placeholder 2"/>
          <p:cNvSpPr>
            <a:spLocks noGrp="1"/>
          </p:cNvSpPr>
          <p:nvPr>
            <p:ph idx="1"/>
          </p:nvPr>
        </p:nvSpPr>
        <p:spPr>
          <a:xfrm>
            <a:off x="4852685" y="4551037"/>
            <a:ext cx="3694808" cy="1509935"/>
          </a:xfrm>
        </p:spPr>
        <p:txBody>
          <a:bodyPr anchor="ctr">
            <a:normAutofit/>
          </a:bodyPr>
          <a:lstStyle/>
          <a:p>
            <a:pPr>
              <a:buNone/>
            </a:pPr>
            <a:r>
              <a:rPr lang="en-US" sz="1600" b="1">
                <a:solidFill>
                  <a:schemeClr val="tx2"/>
                </a:solidFill>
              </a:rPr>
              <a:t>Practice Honesty</a:t>
            </a:r>
            <a:endParaRPr lang="en-US" sz="1600" b="1" i="1">
              <a:solidFill>
                <a:schemeClr val="tx2"/>
              </a:solidFill>
            </a:endParaRPr>
          </a:p>
          <a:p>
            <a:pPr>
              <a:buNone/>
            </a:pPr>
            <a:r>
              <a:rPr lang="en-US" sz="1600" b="1">
                <a:solidFill>
                  <a:schemeClr val="tx2"/>
                </a:solidFill>
              </a:rPr>
              <a:t>Act Responsibly</a:t>
            </a:r>
          </a:p>
          <a:p>
            <a:pPr>
              <a:buNone/>
            </a:pPr>
            <a:r>
              <a:rPr lang="en-US" sz="1600" b="1">
                <a:solidFill>
                  <a:schemeClr val="tx2"/>
                </a:solidFill>
              </a:rPr>
              <a:t>Treat others with Respect</a:t>
            </a:r>
          </a:p>
          <a:p>
            <a:pPr>
              <a:buNone/>
            </a:pPr>
            <a:r>
              <a:rPr lang="en-US" sz="1600" b="1">
                <a:solidFill>
                  <a:schemeClr val="tx2"/>
                </a:solidFill>
              </a:rPr>
              <a:t>Have Self Discipline</a:t>
            </a:r>
          </a:p>
          <a:p>
            <a:pPr>
              <a:buNone/>
            </a:pPr>
            <a:endParaRPr lang="en-US" sz="1600" b="1">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5B2AF9D-7334-4E0B-8FDA-CBAE6080C0CB}"/>
              </a:ext>
            </a:extLst>
          </p:cNvPr>
          <p:cNvSpPr>
            <a:spLocks noGrp="1"/>
          </p:cNvSpPr>
          <p:nvPr>
            <p:ph type="title"/>
          </p:nvPr>
        </p:nvSpPr>
        <p:spPr>
          <a:xfrm>
            <a:off x="582930" y="731519"/>
            <a:ext cx="2133893" cy="3237579"/>
          </a:xfrm>
        </p:spPr>
        <p:txBody>
          <a:bodyPr>
            <a:normAutofit/>
          </a:bodyPr>
          <a:lstStyle/>
          <a:p>
            <a:r>
              <a:rPr lang="en-US" sz="2600">
                <a:solidFill>
                  <a:srgbClr val="FFFFFF"/>
                </a:solidFill>
                <a:latin typeface="Amatemora" panose="02000500000000000000" pitchFamily="2" charset="0"/>
              </a:rPr>
              <a:t>Middle School Athletic Eligibility Requirements</a:t>
            </a:r>
          </a:p>
        </p:txBody>
      </p:sp>
      <p:sp>
        <p:nvSpPr>
          <p:cNvPr id="6"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0AFA5C-D724-4D09-B594-2B1DAFA4BFF9}"/>
              </a:ext>
            </a:extLst>
          </p:cNvPr>
          <p:cNvSpPr>
            <a:spLocks noGrp="1"/>
          </p:cNvSpPr>
          <p:nvPr>
            <p:ph idx="1"/>
          </p:nvPr>
        </p:nvSpPr>
        <p:spPr>
          <a:xfrm>
            <a:off x="3284781" y="686862"/>
            <a:ext cx="5278194" cy="5475129"/>
          </a:xfrm>
        </p:spPr>
        <p:txBody>
          <a:bodyPr anchor="ctr">
            <a:normAutofit/>
          </a:bodyPr>
          <a:lstStyle/>
          <a:p>
            <a:r>
              <a:rPr lang="en-US" sz="1600"/>
              <a:t>A Student may not participate on a middle school team if his or her 15</a:t>
            </a:r>
            <a:r>
              <a:rPr lang="en-US" sz="1600" baseline="30000"/>
              <a:t>th</a:t>
            </a:r>
            <a:r>
              <a:rPr lang="en-US" sz="1600"/>
              <a:t> birthday comes on or before August 31</a:t>
            </a:r>
            <a:r>
              <a:rPr lang="en-US" sz="1600" baseline="30000"/>
              <a:t>st</a:t>
            </a:r>
            <a:r>
              <a:rPr lang="en-US" sz="1600"/>
              <a:t> of the present school year.</a:t>
            </a:r>
          </a:p>
          <a:p>
            <a:r>
              <a:rPr lang="en-US" sz="1600"/>
              <a:t>A player must receive a medical examination once every 395 days and complete the concussion awareness form annually before participation, including tryouts.</a:t>
            </a:r>
          </a:p>
          <a:p>
            <a:r>
              <a:rPr lang="en-US" sz="1600"/>
              <a:t>Attendance: A student must have been in daily attendance for at least 85 percent of the previous semester. </a:t>
            </a:r>
          </a:p>
          <a:p>
            <a:r>
              <a:rPr lang="en-US" sz="1600"/>
              <a:t>Academics: A student must pass three of their four  core courses each semester to be eligible for athletics. Students must meet state and local promotion standards each semester. </a:t>
            </a:r>
          </a:p>
          <a:p>
            <a:r>
              <a:rPr lang="en-US" sz="1600"/>
              <a:t>Residence Requirement: A student is eligible to participate at the school which he/she is assigned by the Board of Education.</a:t>
            </a:r>
          </a:p>
          <a:p>
            <a:r>
              <a:rPr lang="en-US" sz="1600"/>
              <a:t>Six-Semester Rule: From the time a student first enters sixth grade, he/she has six consecutive semesters to complete their middle school athletic eligibility.</a:t>
            </a:r>
          </a:p>
          <a:p>
            <a:endParaRPr lang="en-US" sz="1600"/>
          </a:p>
        </p:txBody>
      </p:sp>
    </p:spTree>
    <p:extLst>
      <p:ext uri="{BB962C8B-B14F-4D97-AF65-F5344CB8AC3E}">
        <p14:creationId xmlns:p14="http://schemas.microsoft.com/office/powerpoint/2010/main" val="648910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CEE27B-EA5D-4404-9E3B-A9A5624A1652}"/>
              </a:ext>
            </a:extLst>
          </p:cNvPr>
          <p:cNvSpPr>
            <a:spLocks noGrp="1"/>
          </p:cNvSpPr>
          <p:nvPr>
            <p:ph type="title"/>
          </p:nvPr>
        </p:nvSpPr>
        <p:spPr>
          <a:xfrm>
            <a:off x="350041" y="586855"/>
            <a:ext cx="2401025" cy="3387497"/>
          </a:xfrm>
        </p:spPr>
        <p:txBody>
          <a:bodyPr anchor="b">
            <a:normAutofit/>
          </a:bodyPr>
          <a:lstStyle/>
          <a:p>
            <a:pPr algn="r"/>
            <a:r>
              <a:rPr lang="en-US" sz="3500">
                <a:solidFill>
                  <a:srgbClr val="FFFFFF"/>
                </a:solidFill>
                <a:latin typeface="Amatemora" panose="02000500000000000000" pitchFamily="2" charset="0"/>
              </a:rPr>
              <a:t>Registration Information</a:t>
            </a:r>
          </a:p>
        </p:txBody>
      </p:sp>
      <p:sp>
        <p:nvSpPr>
          <p:cNvPr id="3" name="Content Placeholder 2">
            <a:extLst>
              <a:ext uri="{FF2B5EF4-FFF2-40B4-BE49-F238E27FC236}">
                <a16:creationId xmlns:a16="http://schemas.microsoft.com/office/drawing/2014/main" id="{7788E52E-060D-4730-A186-103B65937E8C}"/>
              </a:ext>
            </a:extLst>
          </p:cNvPr>
          <p:cNvSpPr>
            <a:spLocks noGrp="1"/>
          </p:cNvSpPr>
          <p:nvPr>
            <p:ph idx="1"/>
          </p:nvPr>
        </p:nvSpPr>
        <p:spPr>
          <a:xfrm>
            <a:off x="3607694" y="649480"/>
            <a:ext cx="4916510" cy="5546047"/>
          </a:xfrm>
        </p:spPr>
        <p:txBody>
          <a:bodyPr anchor="ctr">
            <a:normAutofit lnSpcReduction="10000"/>
          </a:bodyPr>
          <a:lstStyle/>
          <a:p>
            <a:r>
              <a:rPr lang="en-US" sz="3200" dirty="0"/>
              <a:t>Students will complete the online registration form March 1</a:t>
            </a:r>
            <a:r>
              <a:rPr lang="en-US" sz="3200" baseline="30000" dirty="0"/>
              <a:t>st</a:t>
            </a:r>
            <a:r>
              <a:rPr lang="en-US" sz="3200" dirty="0"/>
              <a:t>- March 10</a:t>
            </a:r>
            <a:r>
              <a:rPr lang="en-US" sz="3200" baseline="30000" dirty="0"/>
              <a:t>th</a:t>
            </a:r>
            <a:r>
              <a:rPr lang="en-US" sz="3200" dirty="0"/>
              <a:t> , 2024.</a:t>
            </a:r>
          </a:p>
          <a:p>
            <a:pPr marL="0" indent="0">
              <a:buNone/>
            </a:pPr>
            <a:r>
              <a:rPr lang="en-US" sz="3200" dirty="0"/>
              <a:t>(Please select encore classes that you are interested in taking)</a:t>
            </a:r>
            <a:endParaRPr lang="en-US" sz="3200" dirty="0">
              <a:cs typeface="Calibri"/>
            </a:endParaRPr>
          </a:p>
          <a:p>
            <a:pPr marL="0" indent="0">
              <a:buNone/>
            </a:pPr>
            <a:endParaRPr lang="en-US" sz="3200" dirty="0"/>
          </a:p>
          <a:p>
            <a:r>
              <a:rPr lang="en-US" sz="3200" dirty="0"/>
              <a:t>Counselors will review course selections March 11</a:t>
            </a:r>
            <a:r>
              <a:rPr lang="en-US" sz="3200" baseline="30000" dirty="0"/>
              <a:t>th</a:t>
            </a:r>
            <a:r>
              <a:rPr lang="en-US" sz="3200" dirty="0"/>
              <a:t>, 2022- April 26</a:t>
            </a:r>
            <a:r>
              <a:rPr lang="en-US" sz="3200" baseline="30000" dirty="0"/>
              <a:t>th</a:t>
            </a:r>
            <a:r>
              <a:rPr lang="en-US" sz="3200" dirty="0"/>
              <a:t>, 2024.</a:t>
            </a:r>
            <a:endParaRPr lang="en-US" sz="3200" dirty="0">
              <a:cs typeface="Calibri"/>
            </a:endParaRPr>
          </a:p>
        </p:txBody>
      </p:sp>
    </p:spTree>
    <p:extLst>
      <p:ext uri="{BB962C8B-B14F-4D97-AF65-F5344CB8AC3E}">
        <p14:creationId xmlns:p14="http://schemas.microsoft.com/office/powerpoint/2010/main" val="2570965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52297" y="502021"/>
            <a:ext cx="4629946" cy="1655483"/>
          </a:xfrm>
        </p:spPr>
        <p:txBody>
          <a:bodyPr anchor="b">
            <a:normAutofit/>
          </a:bodyPr>
          <a:lstStyle/>
          <a:p>
            <a:r>
              <a:rPr lang="en-US" sz="3500">
                <a:latin typeface="Amatemora" panose="02000500000000000000" pitchFamily="2" charset="0"/>
              </a:rPr>
              <a:t>Arts Education</a:t>
            </a:r>
          </a:p>
        </p:txBody>
      </p:sp>
      <p:sp>
        <p:nvSpPr>
          <p:cNvPr id="3" name="Content Placeholder 2"/>
          <p:cNvSpPr>
            <a:spLocks noGrp="1"/>
          </p:cNvSpPr>
          <p:nvPr>
            <p:ph idx="1"/>
          </p:nvPr>
        </p:nvSpPr>
        <p:spPr>
          <a:xfrm>
            <a:off x="852297" y="2408518"/>
            <a:ext cx="4629947" cy="3535083"/>
          </a:xfrm>
        </p:spPr>
        <p:txBody>
          <a:bodyPr>
            <a:normAutofit/>
          </a:bodyPr>
          <a:lstStyle/>
          <a:p>
            <a:pPr>
              <a:buNone/>
            </a:pPr>
            <a:r>
              <a:rPr lang="en-US" sz="1700" b="1" u="sng"/>
              <a:t>Band 7/Orchestra 7</a:t>
            </a:r>
            <a:r>
              <a:rPr lang="en-US" sz="1700" b="1"/>
              <a:t>-</a:t>
            </a:r>
            <a:r>
              <a:rPr lang="en-US" sz="1700"/>
              <a:t>students will continue to build on skills taught in sixth grade. Previous experience is preferred. </a:t>
            </a:r>
          </a:p>
          <a:p>
            <a:pPr>
              <a:buNone/>
            </a:pPr>
            <a:r>
              <a:rPr lang="en-US" sz="1700" b="1" u="sng"/>
              <a:t>Chorus 7</a:t>
            </a:r>
            <a:r>
              <a:rPr lang="en-US" sz="1700"/>
              <a:t>- This course is open to all interested seventh graders. Students begin a more in-depth study of vocal technique and choral literature.</a:t>
            </a:r>
          </a:p>
          <a:p>
            <a:pPr>
              <a:buNone/>
            </a:pPr>
            <a:r>
              <a:rPr lang="en-US" sz="1700" b="1" u="sng"/>
              <a:t>Art 7</a:t>
            </a:r>
            <a:r>
              <a:rPr lang="en-US" sz="1700" b="1"/>
              <a:t>- </a:t>
            </a:r>
            <a:r>
              <a:rPr lang="en-US" sz="1700"/>
              <a:t>This course is open to all seventh grade students interested in exploring basic art techniques and media.</a:t>
            </a:r>
          </a:p>
          <a:p>
            <a:pPr>
              <a:buNone/>
            </a:pPr>
            <a:endParaRPr lang="en-US" sz="1700"/>
          </a:p>
        </p:txBody>
      </p:sp>
      <p:pic>
        <p:nvPicPr>
          <p:cNvPr id="9" name="Picture 8" descr="Music 1!: Unit 4: THE HUMAN VOICE"/>
          <p:cNvPicPr>
            <a:picLocks noChangeAspect="1"/>
          </p:cNvPicPr>
          <p:nvPr/>
        </p:nvPicPr>
        <p:blipFill rotWithShape="1">
          <a:blip r:embed="rId3">
            <a:extLst>
              <a:ext uri="{28A0092B-C50C-407E-A947-70E740481C1C}">
                <a14:useLocalDpi xmlns:a14="http://schemas.microsoft.com/office/drawing/2010/main" val="0"/>
              </a:ext>
            </a:extLst>
          </a:blip>
          <a:srcRect l="37727" r="21629" b="2"/>
          <a:stretch/>
        </p:blipFill>
        <p:spPr>
          <a:xfrm>
            <a:off x="6086475" y="-12515"/>
            <a:ext cx="3057525" cy="6418631"/>
          </a:xfrm>
          <a:prstGeom prst="rect">
            <a:avLst/>
          </a:prstGeom>
        </p:spPr>
      </p:pic>
      <p:sp>
        <p:nvSpPr>
          <p:cNvPr id="12" name="Rectangle 15">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ategory:Animations of &lt;strong&gt;art&lt;/strong&gt;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5645944"/>
            <a:ext cx="1143000" cy="1143000"/>
          </a:xfrm>
          <a:prstGeom prst="rect">
            <a:avLst/>
          </a:prstGeom>
        </p:spPr>
      </p:pic>
      <p:pic>
        <p:nvPicPr>
          <p:cNvPr id="8" name="Picture 7" descr="everythingmusic - Jazz &lt;strong&gt;Band&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200" y="118096"/>
            <a:ext cx="1647825" cy="1143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028699" y="294538"/>
            <a:ext cx="7421963" cy="1033669"/>
          </a:xfrm>
        </p:spPr>
        <p:txBody>
          <a:bodyPr>
            <a:normAutofit/>
          </a:bodyPr>
          <a:lstStyle/>
          <a:p>
            <a:r>
              <a:rPr lang="en-US" sz="3500">
                <a:solidFill>
                  <a:srgbClr val="FFFFFF"/>
                </a:solidFill>
                <a:latin typeface="Amatemora" panose="02000500000000000000" pitchFamily="2" charset="0"/>
              </a:rPr>
              <a:t>Career and Technical Education (CTE)</a:t>
            </a:r>
          </a:p>
        </p:txBody>
      </p:sp>
      <p:sp>
        <p:nvSpPr>
          <p:cNvPr id="3" name="Content Placeholder 2"/>
          <p:cNvSpPr>
            <a:spLocks noGrp="1"/>
          </p:cNvSpPr>
          <p:nvPr>
            <p:ph idx="1"/>
          </p:nvPr>
        </p:nvSpPr>
        <p:spPr>
          <a:xfrm>
            <a:off x="1028699" y="2318197"/>
            <a:ext cx="7293023" cy="3683358"/>
          </a:xfrm>
        </p:spPr>
        <p:txBody>
          <a:bodyPr anchor="ctr">
            <a:normAutofit/>
          </a:bodyPr>
          <a:lstStyle/>
          <a:p>
            <a:pPr>
              <a:buNone/>
            </a:pPr>
            <a:r>
              <a:rPr lang="en-US" sz="1700" b="1" u="sng"/>
              <a:t>Exploring Engineering &amp; Design</a:t>
            </a:r>
            <a:r>
              <a:rPr lang="en-US" sz="1700" b="1"/>
              <a:t>-This course focuses on applying the design process in the invention or innovation of a new product, process or system. Students will develop skills in researching information and communicating design information.</a:t>
            </a:r>
            <a:endParaRPr lang="en-US" sz="1700"/>
          </a:p>
          <a:p>
            <a:pPr>
              <a:buNone/>
            </a:pPr>
            <a:endParaRPr lang="en-US" sz="1700"/>
          </a:p>
          <a:p>
            <a:pPr>
              <a:buNone/>
            </a:pPr>
            <a:r>
              <a:rPr lang="en-US" sz="1700" b="1" u="sng"/>
              <a:t>Introduction to Office Productivity </a:t>
            </a:r>
            <a:r>
              <a:rPr lang="en-US" sz="1700"/>
              <a:t>–This course covers computer skills and applications. Students will learn advanced word processing, basic spreadsheets, and how to create professional presentations.</a:t>
            </a:r>
          </a:p>
          <a:p>
            <a:pPr>
              <a:buNone/>
            </a:pPr>
            <a:endParaRPr lang="en-US" sz="1700"/>
          </a:p>
          <a:p>
            <a:pPr>
              <a:buNone/>
            </a:pPr>
            <a:r>
              <a:rPr lang="en-US" sz="1700"/>
              <a:t> </a:t>
            </a:r>
            <a:r>
              <a:rPr lang="en-US" sz="1700" b="1" u="sng"/>
              <a:t>Exploring Apparel &amp; Interior Design</a:t>
            </a:r>
            <a:r>
              <a:rPr lang="en-US" sz="1700"/>
              <a:t>-Students will focus on developing a foundation for the application of life-management skills which include problem- solving and decision making.</a:t>
            </a:r>
          </a:p>
        </p:txBody>
      </p:sp>
      <p:pic>
        <p:nvPicPr>
          <p:cNvPr id="2" name="Picture 1" descr="&lt;strong&gt;Computer&lt;/strong&gt; Cart Schedule - h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5728939"/>
            <a:ext cx="1371600" cy="1104900"/>
          </a:xfrm>
          <a:prstGeom prst="rect">
            <a:avLst/>
          </a:prstGeom>
        </p:spPr>
      </p:pic>
    </p:spTree>
    <p:extLst>
      <p:ext uri="{BB962C8B-B14F-4D97-AF65-F5344CB8AC3E}">
        <p14:creationId xmlns:p14="http://schemas.microsoft.com/office/powerpoint/2010/main" val="1982764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F4F48C-DA62-4D4C-B48C-384596FB2EA7}"/>
              </a:ext>
            </a:extLst>
          </p:cNvPr>
          <p:cNvSpPr>
            <a:spLocks noGrp="1"/>
          </p:cNvSpPr>
          <p:nvPr>
            <p:ph type="title"/>
          </p:nvPr>
        </p:nvSpPr>
        <p:spPr>
          <a:xfrm>
            <a:off x="1028699" y="294538"/>
            <a:ext cx="7421963" cy="1033669"/>
          </a:xfrm>
        </p:spPr>
        <p:txBody>
          <a:bodyPr>
            <a:normAutofit/>
          </a:bodyPr>
          <a:lstStyle/>
          <a:p>
            <a:r>
              <a:rPr lang="en-US">
                <a:solidFill>
                  <a:srgbClr val="FFFFFF"/>
                </a:solidFill>
                <a:latin typeface="Amatemora" panose="02000500000000000000" pitchFamily="2" charset="0"/>
              </a:rPr>
              <a:t>Career and Technical Education (CTE)</a:t>
            </a:r>
          </a:p>
        </p:txBody>
      </p:sp>
      <p:sp>
        <p:nvSpPr>
          <p:cNvPr id="3" name="Content Placeholder 2">
            <a:extLst>
              <a:ext uri="{FF2B5EF4-FFF2-40B4-BE49-F238E27FC236}">
                <a16:creationId xmlns:a16="http://schemas.microsoft.com/office/drawing/2014/main" id="{CC6EA120-36DB-44D4-95E3-CA61D9F20DE0}"/>
              </a:ext>
            </a:extLst>
          </p:cNvPr>
          <p:cNvSpPr>
            <a:spLocks noGrp="1"/>
          </p:cNvSpPr>
          <p:nvPr>
            <p:ph idx="1"/>
          </p:nvPr>
        </p:nvSpPr>
        <p:spPr>
          <a:xfrm>
            <a:off x="1028699" y="2318197"/>
            <a:ext cx="7293023" cy="3683358"/>
          </a:xfrm>
        </p:spPr>
        <p:txBody>
          <a:bodyPr anchor="ctr">
            <a:normAutofit/>
          </a:bodyPr>
          <a:lstStyle/>
          <a:p>
            <a:pPr marL="0" indent="0">
              <a:buNone/>
            </a:pPr>
            <a:r>
              <a:rPr lang="en-US" sz="1700" b="1" u="sng"/>
              <a:t>Careers &amp; Employment- </a:t>
            </a:r>
            <a:r>
              <a:rPr lang="en-US" sz="1700"/>
              <a:t>This course is a continuation from grade 6 into the world of work. and leadership activities that provide the opportunity to apply essential standard and workplace readiness skill through authentic experiences. Emphasis is placed on self-awareness, understanding the world-of-work, and the career planning process.</a:t>
            </a:r>
          </a:p>
          <a:p>
            <a:pPr marL="0" indent="0">
              <a:buNone/>
            </a:pPr>
            <a:endParaRPr lang="en-US" sz="1700"/>
          </a:p>
          <a:p>
            <a:pPr marL="0" indent="0">
              <a:buNone/>
            </a:pPr>
            <a:r>
              <a:rPr lang="en-US" sz="1700" b="1" u="sng"/>
              <a:t>Computer Science Discoveries II-  </a:t>
            </a:r>
            <a:r>
              <a:rPr lang="en-US" sz="1700"/>
              <a:t>Students will explore the problem solving process and different ways humans and computers solve problems. They will complete projects building interactive animations and games in JavaScript.</a:t>
            </a:r>
            <a:endParaRPr lang="en-US" sz="1700" b="1" u="sng"/>
          </a:p>
        </p:txBody>
      </p:sp>
    </p:spTree>
    <p:extLst>
      <p:ext uri="{BB962C8B-B14F-4D97-AF65-F5344CB8AC3E}">
        <p14:creationId xmlns:p14="http://schemas.microsoft.com/office/powerpoint/2010/main" val="1620065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3">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61AB95-9118-426F-B04C-9DC5D75F98DF}"/>
              </a:ext>
            </a:extLst>
          </p:cNvPr>
          <p:cNvSpPr>
            <a:spLocks noGrp="1"/>
          </p:cNvSpPr>
          <p:nvPr>
            <p:ph type="title"/>
          </p:nvPr>
        </p:nvSpPr>
        <p:spPr>
          <a:xfrm>
            <a:off x="614238" y="4230093"/>
            <a:ext cx="3112935" cy="1800165"/>
          </a:xfrm>
        </p:spPr>
        <p:txBody>
          <a:bodyPr anchor="t">
            <a:normAutofit/>
          </a:bodyPr>
          <a:lstStyle/>
          <a:p>
            <a:pPr algn="r"/>
            <a:r>
              <a:rPr lang="en-US" sz="3500" dirty="0">
                <a:latin typeface="Amatemora" panose="02000500000000000000" pitchFamily="2" charset="0"/>
              </a:rPr>
              <a:t>Spanish IA</a:t>
            </a:r>
          </a:p>
        </p:txBody>
      </p:sp>
      <p:pic>
        <p:nvPicPr>
          <p:cNvPr id="9" name="Picture 8">
            <a:extLst>
              <a:ext uri="{FF2B5EF4-FFF2-40B4-BE49-F238E27FC236}">
                <a16:creationId xmlns:a16="http://schemas.microsoft.com/office/drawing/2014/main" id="{C703DC7E-9CDF-422F-83F6-CC943262A00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60538" y="457200"/>
            <a:ext cx="4068645" cy="3455325"/>
          </a:xfrm>
          <a:prstGeom prst="rect">
            <a:avLst/>
          </a:prstGeom>
        </p:spPr>
      </p:pic>
      <p:sp>
        <p:nvSpPr>
          <p:cNvPr id="3" name="Content Placeholder 2">
            <a:extLst>
              <a:ext uri="{FF2B5EF4-FFF2-40B4-BE49-F238E27FC236}">
                <a16:creationId xmlns:a16="http://schemas.microsoft.com/office/drawing/2014/main" id="{31772B16-12B5-4C4C-A6E7-00E4857BFF3B}"/>
              </a:ext>
            </a:extLst>
          </p:cNvPr>
          <p:cNvSpPr>
            <a:spLocks noGrp="1"/>
          </p:cNvSpPr>
          <p:nvPr>
            <p:ph idx="1"/>
          </p:nvPr>
        </p:nvSpPr>
        <p:spPr>
          <a:xfrm>
            <a:off x="3934811" y="4230094"/>
            <a:ext cx="4676451" cy="1800164"/>
          </a:xfrm>
        </p:spPr>
        <p:txBody>
          <a:bodyPr anchor="t">
            <a:normAutofit/>
          </a:bodyPr>
          <a:lstStyle/>
          <a:p>
            <a:pPr marL="0" indent="0">
              <a:buNone/>
            </a:pPr>
            <a:r>
              <a:rPr lang="en-US" sz="1700" b="1" u="sng" dirty="0"/>
              <a:t>Spanish IA- </a:t>
            </a:r>
            <a:r>
              <a:rPr lang="en-US" sz="1700" dirty="0"/>
              <a:t>This is the first of a two year course In Spanish I. It introduces and reinforces the beginning elements of grammar, vocabulary, and pronunciation, with an emphasis on listening, speaking, reading, and writing. </a:t>
            </a:r>
          </a:p>
        </p:txBody>
      </p:sp>
      <p:sp>
        <p:nvSpPr>
          <p:cNvPr id="15" name="Rectangle 15">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7">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095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A9B2B-C4FB-443D-AB94-61A2D42B5F6B}"/>
              </a:ext>
            </a:extLst>
          </p:cNvPr>
          <p:cNvSpPr>
            <a:spLocks noGrp="1"/>
          </p:cNvSpPr>
          <p:nvPr>
            <p:ph type="title"/>
          </p:nvPr>
        </p:nvSpPr>
        <p:spPr>
          <a:xfrm>
            <a:off x="614238" y="4230093"/>
            <a:ext cx="3112935" cy="1800165"/>
          </a:xfrm>
        </p:spPr>
        <p:txBody>
          <a:bodyPr anchor="t">
            <a:normAutofit/>
          </a:bodyPr>
          <a:lstStyle/>
          <a:p>
            <a:pPr algn="ctr"/>
            <a:r>
              <a:rPr lang="en-US" sz="3500">
                <a:latin typeface="Amatemora" panose="02000500000000000000" pitchFamily="2" charset="0"/>
              </a:rPr>
              <a:t>Physical Education (PE)</a:t>
            </a:r>
          </a:p>
        </p:txBody>
      </p:sp>
      <p:pic>
        <p:nvPicPr>
          <p:cNvPr id="5" name="Picture 4">
            <a:extLst>
              <a:ext uri="{FF2B5EF4-FFF2-40B4-BE49-F238E27FC236}">
                <a16:creationId xmlns:a16="http://schemas.microsoft.com/office/drawing/2014/main" id="{24DF7ACE-D3F1-4D7D-98A7-564355EA37E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96872" y="457200"/>
            <a:ext cx="5195977" cy="3455325"/>
          </a:xfrm>
          <a:prstGeom prst="rect">
            <a:avLst/>
          </a:prstGeom>
        </p:spPr>
      </p:pic>
      <p:sp>
        <p:nvSpPr>
          <p:cNvPr id="3" name="Content Placeholder 2">
            <a:extLst>
              <a:ext uri="{FF2B5EF4-FFF2-40B4-BE49-F238E27FC236}">
                <a16:creationId xmlns:a16="http://schemas.microsoft.com/office/drawing/2014/main" id="{F8ADF5E4-9D1C-4330-90CB-3257AD97FBC5}"/>
              </a:ext>
            </a:extLst>
          </p:cNvPr>
          <p:cNvSpPr>
            <a:spLocks noGrp="1"/>
          </p:cNvSpPr>
          <p:nvPr>
            <p:ph idx="1"/>
          </p:nvPr>
        </p:nvSpPr>
        <p:spPr>
          <a:xfrm>
            <a:off x="3934811" y="4230094"/>
            <a:ext cx="4676451" cy="1800164"/>
          </a:xfrm>
        </p:spPr>
        <p:txBody>
          <a:bodyPr anchor="t">
            <a:noAutofit/>
          </a:bodyPr>
          <a:lstStyle/>
          <a:p>
            <a:r>
              <a:rPr lang="en-US" sz="1600" b="1" u="sng" dirty="0"/>
              <a:t>Health/PE</a:t>
            </a:r>
            <a:r>
              <a:rPr lang="en-US" sz="1600" dirty="0"/>
              <a:t>-This course provides students with information and skills that enable them to problem solve and make decisions. It focuses on helping student understand the importance of health risks for their age group. In addition lifetime physical activity and fitness is emphasized.</a:t>
            </a:r>
          </a:p>
          <a:p>
            <a:r>
              <a:rPr lang="en-US" sz="1600" b="1" u="sng" dirty="0"/>
              <a:t>Team Sports- </a:t>
            </a:r>
            <a:r>
              <a:rPr lang="en-US" sz="1600" dirty="0"/>
              <a:t>This is an advanced PE course. You will complete physical requirements with teammates.  </a:t>
            </a:r>
          </a:p>
        </p:txBody>
      </p:sp>
      <p:sp>
        <p:nvSpPr>
          <p:cNvPr id="8" name="Rectangle 11">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221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4" name="Rectangle 73">
            <a:extLst>
              <a:ext uri="{FF2B5EF4-FFF2-40B4-BE49-F238E27FC236}">
                <a16:creationId xmlns:a16="http://schemas.microsoft.com/office/drawing/2014/main" id="{D47F22ED-3A55-4EDE-A5A8-163D82B09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0" name="Rectangle 75">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36745"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36745" y="1914812"/>
            <a:ext cx="6858000" cy="3028376"/>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1" name="Rectangle 79">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9192" y="4080743"/>
            <a:ext cx="2526132"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2" name="Rectangle 81">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2" y="1900796"/>
            <a:ext cx="6858000" cy="302837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81201" y="982780"/>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24786" y="456345"/>
            <a:ext cx="2333768" cy="3556097"/>
          </a:xfrm>
        </p:spPr>
        <p:txBody>
          <a:bodyPr anchor="b">
            <a:normAutofit/>
          </a:bodyPr>
          <a:lstStyle/>
          <a:p>
            <a:pPr algn="r"/>
            <a:r>
              <a:rPr lang="en-US" sz="3000">
                <a:solidFill>
                  <a:srgbClr val="FFFFFF"/>
                </a:solidFill>
                <a:latin typeface="Amatemora" panose="02000500000000000000" pitchFamily="2" charset="0"/>
              </a:rPr>
              <a:t>Time Management           Study Habits</a:t>
            </a:r>
          </a:p>
        </p:txBody>
      </p:sp>
      <p:sp>
        <p:nvSpPr>
          <p:cNvPr id="3" name="Content Placeholder 2"/>
          <p:cNvSpPr>
            <a:spLocks noGrp="1"/>
          </p:cNvSpPr>
          <p:nvPr>
            <p:ph idx="1"/>
          </p:nvPr>
        </p:nvSpPr>
        <p:spPr>
          <a:xfrm>
            <a:off x="3516004" y="511389"/>
            <a:ext cx="2651078" cy="5848468"/>
          </a:xfrm>
        </p:spPr>
        <p:txBody>
          <a:bodyPr anchor="ctr">
            <a:normAutofit/>
          </a:bodyPr>
          <a:lstStyle/>
          <a:p>
            <a:r>
              <a:rPr lang="en-US" sz="1700"/>
              <a:t>Students have 6 classes per day…</a:t>
            </a:r>
          </a:p>
          <a:p>
            <a:r>
              <a:rPr lang="en-US" sz="1700"/>
              <a:t>6 different expectations…</a:t>
            </a:r>
          </a:p>
          <a:p>
            <a:r>
              <a:rPr lang="en-US" sz="1700"/>
              <a:t>6 different homework assignments …</a:t>
            </a:r>
          </a:p>
          <a:p>
            <a:r>
              <a:rPr lang="en-US" sz="1700"/>
              <a:t>Responsibility of managing time, at school and home…</a:t>
            </a:r>
          </a:p>
          <a:p>
            <a:pPr>
              <a:buNone/>
            </a:pPr>
            <a:r>
              <a:rPr lang="en-US" sz="1700" b="1" i="1"/>
              <a:t>Oh My Goodness! How do I do that?</a:t>
            </a:r>
          </a:p>
          <a:p>
            <a:pPr>
              <a:buFont typeface="Wingdings" panose="05000000000000000000" pitchFamily="2" charset="2"/>
              <a:buChar char="Ø"/>
            </a:pPr>
            <a:r>
              <a:rPr lang="en-US" sz="1700" b="1" i="1"/>
              <a:t>Use an Agenda</a:t>
            </a:r>
          </a:p>
          <a:p>
            <a:pPr>
              <a:buFont typeface="Wingdings" panose="05000000000000000000" pitchFamily="2" charset="2"/>
              <a:buChar char="Ø"/>
            </a:pPr>
            <a:r>
              <a:rPr lang="en-US" sz="1700" b="1" i="1"/>
              <a:t>Set Goals</a:t>
            </a:r>
          </a:p>
          <a:p>
            <a:pPr>
              <a:buFont typeface="Wingdings" panose="05000000000000000000" pitchFamily="2" charset="2"/>
              <a:buChar char="Ø"/>
            </a:pPr>
            <a:r>
              <a:rPr lang="en-US" sz="1700" b="1" i="1"/>
              <a:t>Set a Schedule</a:t>
            </a:r>
          </a:p>
          <a:p>
            <a:pPr>
              <a:buFont typeface="Wingdings" panose="05000000000000000000" pitchFamily="2" charset="2"/>
              <a:buChar char="Ø"/>
            </a:pPr>
            <a:r>
              <a:rPr lang="en-US" sz="1700" b="1" i="1"/>
              <a:t>Reduce distractions</a:t>
            </a:r>
          </a:p>
          <a:p>
            <a:pPr>
              <a:buFont typeface="Wingdings" panose="05000000000000000000" pitchFamily="2" charset="2"/>
              <a:buChar char="Ø"/>
            </a:pPr>
            <a:r>
              <a:rPr lang="en-US" sz="1700" b="1" i="1"/>
              <a:t>Start assignments early</a:t>
            </a:r>
          </a:p>
          <a:p>
            <a:pPr>
              <a:buFont typeface="Wingdings" panose="05000000000000000000" pitchFamily="2" charset="2"/>
              <a:buChar char="Ø"/>
            </a:pPr>
            <a:r>
              <a:rPr lang="en-US" sz="1700" b="1" i="1"/>
              <a:t>Work on one thing at a time!</a:t>
            </a:r>
          </a:p>
        </p:txBody>
      </p:sp>
      <p:pic>
        <p:nvPicPr>
          <p:cNvPr id="13317" name="Picture 5" descr="C:\Documents and Settings\richmod\Local Settings\Temporary Internet Files\Content.IE5\4TE70LYV\MCj04326020000[1].png"/>
          <p:cNvPicPr>
            <a:picLocks noChangeAspect="1" noChangeArrowheads="1"/>
          </p:cNvPicPr>
          <p:nvPr/>
        </p:nvPicPr>
        <p:blipFill>
          <a:blip r:embed="rId2"/>
          <a:stretch>
            <a:fillRect/>
          </a:stretch>
        </p:blipFill>
        <p:spPr bwMode="auto">
          <a:xfrm>
            <a:off x="6786251" y="896238"/>
            <a:ext cx="1486670" cy="1486670"/>
          </a:xfrm>
          <a:prstGeom prst="rect">
            <a:avLst/>
          </a:prstGeom>
          <a:noFill/>
        </p:spPr>
      </p:pic>
      <p:pic>
        <p:nvPicPr>
          <p:cNvPr id="13314" name="Picture 2" descr="C:\Documents and Settings\richmod\Local Settings\Temporary Internet Files\Content.IE5\4TE70LYV\MCj04375630000[1].wmf"/>
          <p:cNvPicPr>
            <a:picLocks noChangeAspect="1" noChangeArrowheads="1"/>
          </p:cNvPicPr>
          <p:nvPr/>
        </p:nvPicPr>
        <p:blipFill>
          <a:blip r:embed="rId3"/>
          <a:stretch>
            <a:fillRect/>
          </a:stretch>
        </p:blipFill>
        <p:spPr bwMode="auto">
          <a:xfrm>
            <a:off x="6803445" y="2685061"/>
            <a:ext cx="1452282" cy="1487878"/>
          </a:xfrm>
          <a:prstGeom prst="rect">
            <a:avLst/>
          </a:prstGeom>
          <a:noFill/>
        </p:spPr>
      </p:pic>
      <p:pic>
        <p:nvPicPr>
          <p:cNvPr id="13315" name="Picture 3" descr="C:\Documents and Settings\richmod\Local Settings\Temporary Internet Files\Content.IE5\4TE70LYV\MCj04136460000[1].wmf"/>
          <p:cNvPicPr>
            <a:picLocks noChangeAspect="1" noChangeArrowheads="1"/>
          </p:cNvPicPr>
          <p:nvPr/>
        </p:nvPicPr>
        <p:blipFill>
          <a:blip r:embed="rId4"/>
          <a:stretch>
            <a:fillRect/>
          </a:stretch>
        </p:blipFill>
        <p:spPr bwMode="auto">
          <a:xfrm>
            <a:off x="6757653" y="4514362"/>
            <a:ext cx="1543866" cy="147073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89" name="Rectangle 7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297" y="457201"/>
            <a:ext cx="4360680" cy="1556870"/>
          </a:xfrm>
        </p:spPr>
        <p:txBody>
          <a:bodyPr anchor="b">
            <a:normAutofit/>
          </a:bodyPr>
          <a:lstStyle/>
          <a:p>
            <a:r>
              <a:rPr lang="en-US" sz="3500">
                <a:latin typeface="Amatemora" panose="02000500000000000000" pitchFamily="2" charset="0"/>
              </a:rPr>
              <a:t>Attendance</a:t>
            </a:r>
            <a:br>
              <a:rPr lang="en-US" sz="3500"/>
            </a:br>
            <a:endParaRPr lang="en-US" sz="3500"/>
          </a:p>
        </p:txBody>
      </p:sp>
      <p:sp>
        <p:nvSpPr>
          <p:cNvPr id="3" name="Content Placeholder 2"/>
          <p:cNvSpPr>
            <a:spLocks noGrp="1"/>
          </p:cNvSpPr>
          <p:nvPr>
            <p:ph idx="1"/>
          </p:nvPr>
        </p:nvSpPr>
        <p:spPr>
          <a:xfrm>
            <a:off x="852297" y="2277036"/>
            <a:ext cx="4360679" cy="3461155"/>
          </a:xfrm>
        </p:spPr>
        <p:txBody>
          <a:bodyPr>
            <a:normAutofit/>
          </a:bodyPr>
          <a:lstStyle/>
          <a:p>
            <a:pPr>
              <a:buNone/>
            </a:pPr>
            <a:r>
              <a:rPr lang="en-US" sz="1700" dirty="0"/>
              <a:t>We encourage students to be present and punctual EVERY day! </a:t>
            </a:r>
          </a:p>
          <a:p>
            <a:r>
              <a:rPr lang="en-US" sz="1700" dirty="0"/>
              <a:t>Students are limited to (6) absences per semester or (12) absences per school year. </a:t>
            </a:r>
          </a:p>
          <a:p>
            <a:r>
              <a:rPr lang="en-US" sz="1700" dirty="0"/>
              <a:t>Any absences beyond (6) in a semester or (12) in a school year would require make up time.</a:t>
            </a:r>
          </a:p>
          <a:p>
            <a:pPr>
              <a:buNone/>
            </a:pPr>
            <a:r>
              <a:rPr lang="en-US" sz="1700" b="1" dirty="0"/>
              <a:t>TARDY</a:t>
            </a:r>
          </a:p>
          <a:p>
            <a:pPr>
              <a:buNone/>
            </a:pPr>
            <a:r>
              <a:rPr lang="en-US" sz="1700"/>
              <a:t>Students should arrive at school </a:t>
            </a:r>
            <a:r>
              <a:rPr lang="en-US" sz="1700" b="1"/>
              <a:t>BEFORE 8:25. </a:t>
            </a:r>
            <a:r>
              <a:rPr lang="en-US" sz="1700" dirty="0"/>
              <a:t>After that time they are considered tardy and will report to the attendance office to sign in and get a tardy slip.</a:t>
            </a:r>
          </a:p>
          <a:p>
            <a:pPr>
              <a:buNone/>
            </a:pPr>
            <a:endParaRPr lang="en-US" sz="1700" dirty="0"/>
          </a:p>
          <a:p>
            <a:pPr>
              <a:buNone/>
            </a:pPr>
            <a:endParaRPr lang="en-US" sz="1700" dirty="0"/>
          </a:p>
          <a:p>
            <a:endParaRPr lang="en-US" sz="1700" dirty="0"/>
          </a:p>
        </p:txBody>
      </p:sp>
      <p:pic>
        <p:nvPicPr>
          <p:cNvPr id="16386" name="Picture 2" descr="C:\Documents and Settings\richmod\Local Settings\Temporary Internet Files\Content.IE5\4TE70LYV\MPj04022650000[1].jpg"/>
          <p:cNvPicPr>
            <a:picLocks noChangeAspect="1" noChangeArrowheads="1"/>
          </p:cNvPicPr>
          <p:nvPr/>
        </p:nvPicPr>
        <p:blipFill>
          <a:blip r:embed="rId2" cstate="print"/>
          <a:stretch>
            <a:fillRect/>
          </a:stretch>
        </p:blipFill>
        <p:spPr bwMode="auto">
          <a:xfrm>
            <a:off x="5759824" y="975064"/>
            <a:ext cx="2784652" cy="1858755"/>
          </a:xfrm>
          <a:prstGeom prst="rect">
            <a:avLst/>
          </a:prstGeom>
          <a:noFill/>
        </p:spPr>
      </p:pic>
      <p:pic>
        <p:nvPicPr>
          <p:cNvPr id="16387" name="Picture 3" descr="C:\Documents and Settings\richmod\Local Settings\Temporary Internet Files\Content.IE5\4TE70LYV\MCj01573170000[1].wmf"/>
          <p:cNvPicPr>
            <a:picLocks noChangeAspect="1" noChangeArrowheads="1"/>
          </p:cNvPicPr>
          <p:nvPr/>
        </p:nvPicPr>
        <p:blipFill>
          <a:blip r:embed="rId3"/>
          <a:stretch>
            <a:fillRect/>
          </a:stretch>
        </p:blipFill>
        <p:spPr bwMode="auto">
          <a:xfrm>
            <a:off x="6019751" y="3375824"/>
            <a:ext cx="2243263" cy="2243263"/>
          </a:xfrm>
          <a:prstGeom prst="rect">
            <a:avLst/>
          </a:prstGeom>
          <a:noFill/>
        </p:spPr>
      </p:pic>
      <p:sp>
        <p:nvSpPr>
          <p:cNvPr id="16390" name="Rectangle 73">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1" name="Rectangle 75">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800"/>
            <a:ext cx="6115049"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BF0D8BAAF1974AAD4A2900F3E0C3D1" ma:contentTypeVersion="12" ma:contentTypeDescription="Create a new document." ma:contentTypeScope="" ma:versionID="c37f175fc5cc96cde156f5be6f2448f2">
  <xsd:schema xmlns:xsd="http://www.w3.org/2001/XMLSchema" xmlns:xs="http://www.w3.org/2001/XMLSchema" xmlns:p="http://schemas.microsoft.com/office/2006/metadata/properties" xmlns:ns3="09971237-c9fd-4745-8009-2bdb5bf1a65c" xmlns:ns4="05be91b8-f301-4cb1-8ef4-3ad8bdb85b52" targetNamespace="http://schemas.microsoft.com/office/2006/metadata/properties" ma:root="true" ma:fieldsID="4274201ecca002202413e6d303bb42ff" ns3:_="" ns4:_="">
    <xsd:import namespace="09971237-c9fd-4745-8009-2bdb5bf1a65c"/>
    <xsd:import namespace="05be91b8-f301-4cb1-8ef4-3ad8bdb85b5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971237-c9fd-4745-8009-2bdb5bf1a65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be91b8-f301-4cb1-8ef4-3ad8bdb85b5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22236A-A764-4588-9333-36C176AE0118}">
  <ds:schemaRefs>
    <ds:schemaRef ds:uri="05be91b8-f301-4cb1-8ef4-3ad8bdb85b52"/>
    <ds:schemaRef ds:uri="09971237-c9fd-4745-8009-2bdb5bf1a6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B6572FE-42C4-433E-A424-59BBD3DC5A0C}">
  <ds:schemaRefs>
    <ds:schemaRef ds:uri="http://schemas.microsoft.com/sharepoint/v3/contenttype/forms"/>
  </ds:schemaRefs>
</ds:datastoreItem>
</file>

<file path=customXml/itemProps3.xml><?xml version="1.0" encoding="utf-8"?>
<ds:datastoreItem xmlns:ds="http://schemas.openxmlformats.org/officeDocument/2006/customXml" ds:itemID="{5E7CB404-6E57-438C-BBF1-5A9302C0273A}">
  <ds:schemaRefs>
    <ds:schemaRef ds:uri="05be91b8-f301-4cb1-8ef4-3ad8bdb85b52"/>
    <ds:schemaRef ds:uri="09971237-c9fd-4745-8009-2bdb5bf1a6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TotalTime>
  <Words>752</Words>
  <Application>Microsoft Office PowerPoint</Application>
  <PresentationFormat>On-screen Show (4:3)</PresentationFormat>
  <Paragraphs>60</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Amatemora</vt:lpstr>
      <vt:lpstr>Arial</vt:lpstr>
      <vt:lpstr>Calibri</vt:lpstr>
      <vt:lpstr>Calibri Light</vt:lpstr>
      <vt:lpstr>Wingdings</vt:lpstr>
      <vt:lpstr>Office Theme</vt:lpstr>
      <vt:lpstr>Rising 7th Grade Registration Information</vt:lpstr>
      <vt:lpstr>Registration Information</vt:lpstr>
      <vt:lpstr>Arts Education</vt:lpstr>
      <vt:lpstr>Career and Technical Education (CTE)</vt:lpstr>
      <vt:lpstr>Career and Technical Education (CTE)</vt:lpstr>
      <vt:lpstr>Spanish IA</vt:lpstr>
      <vt:lpstr>Physical Education (PE)</vt:lpstr>
      <vt:lpstr>Time Management           Study Habits</vt:lpstr>
      <vt:lpstr>Attendance </vt:lpstr>
      <vt:lpstr>Remember to always follow the PATH to SUCCESS!</vt:lpstr>
      <vt:lpstr>Middle School Athletic Eligibility Requirements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Rising 7th Grade Registration Information</dc:title>
  <dc:creator>Dumas, Libra N</dc:creator>
  <cp:lastModifiedBy>Lawrence, Jasmine C</cp:lastModifiedBy>
  <cp:revision>9</cp:revision>
  <dcterms:created xsi:type="dcterms:W3CDTF">2021-02-19T19:01:26Z</dcterms:created>
  <dcterms:modified xsi:type="dcterms:W3CDTF">2024-02-20T14:56:07Z</dcterms:modified>
</cp:coreProperties>
</file>