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77" r:id="rId2"/>
    <p:sldId id="272" r:id="rId3"/>
    <p:sldId id="301" r:id="rId4"/>
    <p:sldId id="300" r:id="rId5"/>
    <p:sldId id="290" r:id="rId6"/>
    <p:sldId id="314" r:id="rId7"/>
    <p:sldId id="317" r:id="rId8"/>
    <p:sldId id="318" r:id="rId9"/>
    <p:sldId id="319" r:id="rId10"/>
    <p:sldId id="315" r:id="rId11"/>
    <p:sldId id="316" r:id="rId12"/>
    <p:sldId id="293" r:id="rId13"/>
    <p:sldId id="305" r:id="rId14"/>
    <p:sldId id="295" r:id="rId15"/>
    <p:sldId id="302" r:id="rId16"/>
    <p:sldId id="28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CC"/>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86" d="100"/>
          <a:sy n="86" d="100"/>
        </p:scale>
        <p:origin x="1122"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adows, Karen F" userId="100300008687E76E@LIVE.COM" providerId="AD" clId="Web-{1604C09D-348D-43C3-8C14-588C47EBDB63}"/>
    <pc:docChg chg="modSld">
      <pc:chgData name="Meadows, Karen F" userId="100300008687E76E@LIVE.COM" providerId="AD" clId="Web-{1604C09D-348D-43C3-8C14-588C47EBDB63}" dt="2018-02-21T21:13:20.949" v="2"/>
      <pc:docMkLst>
        <pc:docMk/>
      </pc:docMkLst>
      <pc:sldChg chg="modSp">
        <pc:chgData name="Meadows, Karen F" userId="100300008687E76E@LIVE.COM" providerId="AD" clId="Web-{1604C09D-348D-43C3-8C14-588C47EBDB63}" dt="2018-02-21T21:13:20.949" v="2"/>
        <pc:sldMkLst>
          <pc:docMk/>
          <pc:sldMk cId="585630624" sldId="298"/>
        </pc:sldMkLst>
        <pc:spChg chg="mod">
          <ac:chgData name="Meadows, Karen F" userId="100300008687E76E@LIVE.COM" providerId="AD" clId="Web-{1604C09D-348D-43C3-8C14-588C47EBDB63}" dt="2018-02-21T21:13:20.949" v="2"/>
          <ac:spMkLst>
            <pc:docMk/>
            <pc:sldMk cId="585630624" sldId="298"/>
            <ac:spMk id="4" creationId="{00000000-0000-0000-0000-000000000000}"/>
          </ac:spMkLst>
        </pc:spChg>
      </pc:sldChg>
    </pc:docChg>
  </pc:docChgLst>
  <pc:docChgLst>
    <pc:chgData name="Meadows, Karen F" userId="100300008687E76E@LIVE.COM" providerId="AD" clId="Web-{0D90B1D8-758B-4253-BE3E-44E1CB91E930}"/>
    <pc:docChg chg="modSld">
      <pc:chgData name="Meadows, Karen F" userId="100300008687E76E@LIVE.COM" providerId="AD" clId="Web-{0D90B1D8-758B-4253-BE3E-44E1CB91E930}" dt="2018-02-21T21:20:35.899" v="3"/>
      <pc:docMkLst>
        <pc:docMk/>
      </pc:docMkLst>
      <pc:sldChg chg="modSp">
        <pc:chgData name="Meadows, Karen F" userId="100300008687E76E@LIVE.COM" providerId="AD" clId="Web-{0D90B1D8-758B-4253-BE3E-44E1CB91E930}" dt="2018-02-21T21:20:35.899" v="3"/>
        <pc:sldMkLst>
          <pc:docMk/>
          <pc:sldMk cId="3072310667" sldId="299"/>
        </pc:sldMkLst>
        <pc:spChg chg="mod">
          <ac:chgData name="Meadows, Karen F" userId="100300008687E76E@LIVE.COM" providerId="AD" clId="Web-{0D90B1D8-758B-4253-BE3E-44E1CB91E930}" dt="2018-02-21T21:20:35.899" v="3"/>
          <ac:spMkLst>
            <pc:docMk/>
            <pc:sldMk cId="3072310667" sldId="299"/>
            <ac:spMk id="4" creationId="{00000000-0000-0000-0000-000000000000}"/>
          </ac:spMkLst>
        </pc:spChg>
      </pc:sldChg>
    </pc:docChg>
  </pc:docChgLst>
  <pc:docChgLst>
    <pc:chgData name="Meadows, Karen F" userId="100300008687E76E@LIVE.COM" providerId="AD" clId="Web-{04DA5C3B-C4F8-4F7D-AB1D-ED4C5FB475AD}"/>
    <pc:docChg chg="modSld">
      <pc:chgData name="Meadows, Karen F" userId="100300008687E76E@LIVE.COM" providerId="AD" clId="Web-{04DA5C3B-C4F8-4F7D-AB1D-ED4C5FB475AD}" dt="2018-02-22T17:53:16.036" v="4"/>
      <pc:docMkLst>
        <pc:docMk/>
      </pc:docMkLst>
      <pc:sldChg chg="modSp">
        <pc:chgData name="Meadows, Karen F" userId="100300008687E76E@LIVE.COM" providerId="AD" clId="Web-{04DA5C3B-C4F8-4F7D-AB1D-ED4C5FB475AD}" dt="2018-02-22T17:53:16.036" v="4"/>
        <pc:sldMkLst>
          <pc:docMk/>
          <pc:sldMk cId="1705371835" sldId="311"/>
        </pc:sldMkLst>
        <pc:spChg chg="mod">
          <ac:chgData name="Meadows, Karen F" userId="100300008687E76E@LIVE.COM" providerId="AD" clId="Web-{04DA5C3B-C4F8-4F7D-AB1D-ED4C5FB475AD}" dt="2018-02-22T17:53:16.036" v="4"/>
          <ac:spMkLst>
            <pc:docMk/>
            <pc:sldMk cId="1705371835" sldId="311"/>
            <ac:spMk id="8" creationId="{00000000-0000-0000-0000-000000000000}"/>
          </ac:spMkLst>
        </pc:spChg>
      </pc:sldChg>
    </pc:docChg>
  </pc:docChgLst>
  <pc:docChgLst>
    <pc:chgData name="Meadows, Karen F" userId="100300008687E76E@LIVE.COM" providerId="AD" clId="Web-{C3792CCA-22AD-4FFA-A90F-1E057378FC73}"/>
    <pc:docChg chg="modSld">
      <pc:chgData name="Meadows, Karen F" userId="100300008687E76E@LIVE.COM" providerId="AD" clId="Web-{C3792CCA-22AD-4FFA-A90F-1E057378FC73}" dt="2018-02-21T21:03:05.535" v="11"/>
      <pc:docMkLst>
        <pc:docMk/>
      </pc:docMkLst>
      <pc:sldChg chg="modSp">
        <pc:chgData name="Meadows, Karen F" userId="100300008687E76E@LIVE.COM" providerId="AD" clId="Web-{C3792CCA-22AD-4FFA-A90F-1E057378FC73}" dt="2018-02-21T21:03:05.520" v="10"/>
        <pc:sldMkLst>
          <pc:docMk/>
          <pc:sldMk cId="4211636172" sldId="293"/>
        </pc:sldMkLst>
        <pc:spChg chg="mod">
          <ac:chgData name="Meadows, Karen F" userId="100300008687E76E@LIVE.COM" providerId="AD" clId="Web-{C3792CCA-22AD-4FFA-A90F-1E057378FC73}" dt="2018-02-21T21:03:05.520" v="10"/>
          <ac:spMkLst>
            <pc:docMk/>
            <pc:sldMk cId="4211636172" sldId="293"/>
            <ac:spMk id="14" creationId="{00000000-0000-0000-0000-000000000000}"/>
          </ac:spMkLst>
        </pc:spChg>
      </pc:sldChg>
    </pc:docChg>
  </pc:docChgLst>
  <pc:docChgLst>
    <pc:chgData name="Meadows, Karen F" userId="100300008687E76E@LIVE.COM" providerId="AD" clId="Web-{1D8964E3-A924-45E5-A362-C22991B44787}"/>
    <pc:docChg chg="modSld">
      <pc:chgData name="Meadows, Karen F" userId="100300008687E76E@LIVE.COM" providerId="AD" clId="Web-{1D8964E3-A924-45E5-A362-C22991B44787}" dt="2018-02-21T21:06:46.080" v="30"/>
      <pc:docMkLst>
        <pc:docMk/>
      </pc:docMkLst>
      <pc:sldChg chg="modSp">
        <pc:chgData name="Meadows, Karen F" userId="100300008687E76E@LIVE.COM" providerId="AD" clId="Web-{1D8964E3-A924-45E5-A362-C22991B44787}" dt="2018-02-21T21:06:46.080" v="30"/>
        <pc:sldMkLst>
          <pc:docMk/>
          <pc:sldMk cId="2392215920" sldId="297"/>
        </pc:sldMkLst>
        <pc:spChg chg="mod">
          <ac:chgData name="Meadows, Karen F" userId="100300008687E76E@LIVE.COM" providerId="AD" clId="Web-{1D8964E3-A924-45E5-A362-C22991B44787}" dt="2018-02-21T21:06:46.080" v="30"/>
          <ac:spMkLst>
            <pc:docMk/>
            <pc:sldMk cId="2392215920" sldId="297"/>
            <ac:spMk id="2" creationId="{00000000-0000-0000-0000-000000000000}"/>
          </ac:spMkLst>
        </pc:spChg>
      </pc:sldChg>
      <pc:sldChg chg="modSp">
        <pc:chgData name="Meadows, Karen F" userId="100300008687E76E@LIVE.COM" providerId="AD" clId="Web-{1D8964E3-A924-45E5-A362-C22991B44787}" dt="2018-02-21T21:06:34.204" v="25"/>
        <pc:sldMkLst>
          <pc:docMk/>
          <pc:sldMk cId="585630624" sldId="298"/>
        </pc:sldMkLst>
        <pc:spChg chg="mod">
          <ac:chgData name="Meadows, Karen F" userId="100300008687E76E@LIVE.COM" providerId="AD" clId="Web-{1D8964E3-A924-45E5-A362-C22991B44787}" dt="2018-02-21T21:06:20.610" v="20"/>
          <ac:spMkLst>
            <pc:docMk/>
            <pc:sldMk cId="585630624" sldId="298"/>
            <ac:spMk id="4" creationId="{00000000-0000-0000-0000-000000000000}"/>
          </ac:spMkLst>
        </pc:spChg>
        <pc:spChg chg="mod">
          <ac:chgData name="Meadows, Karen F" userId="100300008687E76E@LIVE.COM" providerId="AD" clId="Web-{1D8964E3-A924-45E5-A362-C22991B44787}" dt="2018-02-21T21:06:34.204" v="25"/>
          <ac:spMkLst>
            <pc:docMk/>
            <pc:sldMk cId="585630624" sldId="298"/>
            <ac:spMk id="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C4A21-599B-424A-AE35-B687399D97C1}"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3B1314E4-D82A-4F61-8F12-66F0A7464331}">
      <dgm:prSet phldrT="[Text]"/>
      <dgm:spPr/>
      <dgm:t>
        <a:bodyPr/>
        <a:lstStyle/>
        <a:p>
          <a:r>
            <a:rPr lang="en-US" dirty="0">
              <a:latin typeface="Arial" panose="020B0604020202020204" pitchFamily="34" charset="0"/>
              <a:cs typeface="Arial" panose="020B0604020202020204" pitchFamily="34" charset="0"/>
            </a:rPr>
            <a:t>Student’s opportunity to request appropriate courses</a:t>
          </a:r>
          <a:endParaRPr lang="en-US" dirty="0"/>
        </a:p>
      </dgm:t>
    </dgm:pt>
    <dgm:pt modelId="{9B40A15F-D15F-432F-8579-28DBD3B72DAB}" type="parTrans" cxnId="{76C913F8-CC30-4C6A-B8AB-136AE7F378C2}">
      <dgm:prSet/>
      <dgm:spPr/>
      <dgm:t>
        <a:bodyPr/>
        <a:lstStyle/>
        <a:p>
          <a:endParaRPr lang="en-US"/>
        </a:p>
      </dgm:t>
    </dgm:pt>
    <dgm:pt modelId="{8902D09C-0328-4E1D-8628-D3C48CABC89D}" type="sibTrans" cxnId="{76C913F8-CC30-4C6A-B8AB-136AE7F378C2}">
      <dgm:prSet/>
      <dgm:spPr/>
      <dgm:t>
        <a:bodyPr/>
        <a:lstStyle/>
        <a:p>
          <a:endParaRPr lang="en-US"/>
        </a:p>
      </dgm:t>
    </dgm:pt>
    <dgm:pt modelId="{AA9685E5-0717-48FA-A519-7A7755247A62}">
      <dgm:prSet phldrT="[Text]"/>
      <dgm:spPr/>
      <dgm:t>
        <a:bodyPr/>
        <a:lstStyle/>
        <a:p>
          <a:r>
            <a:rPr lang="en-US" dirty="0">
              <a:latin typeface="Arial" panose="020B0604020202020204" pitchFamily="34" charset="0"/>
              <a:cs typeface="Arial" panose="020B0604020202020204" pitchFamily="34" charset="0"/>
            </a:rPr>
            <a:t>Choose courses that align with  plans after high school.</a:t>
          </a:r>
          <a:endParaRPr lang="en-US" dirty="0"/>
        </a:p>
      </dgm:t>
    </dgm:pt>
    <dgm:pt modelId="{94258026-BBA9-43B2-8DD3-34FE1F24B729}" type="parTrans" cxnId="{BE3B23D0-D21B-4254-8DC3-7A484FED1132}">
      <dgm:prSet/>
      <dgm:spPr/>
      <dgm:t>
        <a:bodyPr/>
        <a:lstStyle/>
        <a:p>
          <a:endParaRPr lang="en-US"/>
        </a:p>
      </dgm:t>
    </dgm:pt>
    <dgm:pt modelId="{814C2B1F-7AA5-4E51-BB44-71DD91602C78}" type="sibTrans" cxnId="{BE3B23D0-D21B-4254-8DC3-7A484FED1132}">
      <dgm:prSet/>
      <dgm:spPr/>
      <dgm:t>
        <a:bodyPr/>
        <a:lstStyle/>
        <a:p>
          <a:endParaRPr lang="en-US"/>
        </a:p>
      </dgm:t>
    </dgm:pt>
    <dgm:pt modelId="{BEBA55E4-969C-4D1C-99EE-A85E08711070}">
      <dgm:prSet phldrT="[Text]"/>
      <dgm:spPr/>
      <dgm:t>
        <a:bodyPr/>
        <a:lstStyle/>
        <a:p>
          <a:pPr>
            <a:lnSpc>
              <a:spcPct val="100000"/>
            </a:lnSpc>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What kind of work do I want to do as an adult?</a:t>
          </a:r>
          <a:endParaRPr lang="en-US" dirty="0"/>
        </a:p>
      </dgm:t>
    </dgm:pt>
    <dgm:pt modelId="{F622E10A-6BDB-42DF-AF0B-FADAFE3FDDAC}" type="parTrans" cxnId="{035B25B1-AAED-409D-9FDD-C467C1618EDD}">
      <dgm:prSet/>
      <dgm:spPr/>
      <dgm:t>
        <a:bodyPr/>
        <a:lstStyle/>
        <a:p>
          <a:endParaRPr lang="en-US"/>
        </a:p>
      </dgm:t>
    </dgm:pt>
    <dgm:pt modelId="{EA0D60AC-525C-4719-8DB0-D2CD019E9E96}" type="sibTrans" cxnId="{035B25B1-AAED-409D-9FDD-C467C1618EDD}">
      <dgm:prSet/>
      <dgm:spPr/>
      <dgm:t>
        <a:bodyPr/>
        <a:lstStyle/>
        <a:p>
          <a:endParaRPr lang="en-US"/>
        </a:p>
      </dgm:t>
    </dgm:pt>
    <dgm:pt modelId="{3F654A61-F665-43CD-9F0E-EC1EE9796026}">
      <dgm:prSet phldrT="[Text]"/>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Military, four year university,  community college or career?</a:t>
          </a:r>
          <a:endParaRPr lang="en-US" dirty="0"/>
        </a:p>
      </dgm:t>
    </dgm:pt>
    <dgm:pt modelId="{AA973350-116E-457E-A182-D619BB57520E}" type="parTrans" cxnId="{F535846B-B157-4BB6-836C-F5C17D34125F}">
      <dgm:prSet/>
      <dgm:spPr/>
      <dgm:t>
        <a:bodyPr/>
        <a:lstStyle/>
        <a:p>
          <a:endParaRPr lang="en-US"/>
        </a:p>
      </dgm:t>
    </dgm:pt>
    <dgm:pt modelId="{5800AC9F-B53D-40EC-AE75-2395D6092CA9}" type="sibTrans" cxnId="{F535846B-B157-4BB6-836C-F5C17D34125F}">
      <dgm:prSet/>
      <dgm:spPr/>
      <dgm:t>
        <a:bodyPr/>
        <a:lstStyle/>
        <a:p>
          <a:endParaRPr lang="en-US"/>
        </a:p>
      </dgm:t>
    </dgm:pt>
    <dgm:pt modelId="{6AB7A24C-1FF0-44A3-8AB5-680488FA7CB2}">
      <dgm:prSet phldrT="[Text]"/>
      <dgm:spPr/>
      <dgm:t>
        <a:bodyPr/>
        <a:lstStyle/>
        <a:p>
          <a:pPr>
            <a:lnSpc>
              <a:spcPct val="100000"/>
            </a:lnSpc>
            <a:spcAft>
              <a:spcPts val="0"/>
            </a:spcAft>
          </a:pPr>
          <a:r>
            <a:rPr lang="en-US" dirty="0">
              <a:latin typeface="Arial" panose="020B0604020202020204" pitchFamily="34" charset="0"/>
              <a:cs typeface="Arial" panose="020B0604020202020204" pitchFamily="34" charset="0"/>
            </a:rPr>
            <a:t>What courses will help me achieve my post-secondary goal?</a:t>
          </a:r>
        </a:p>
      </dgm:t>
    </dgm:pt>
    <dgm:pt modelId="{044DD1AD-BBD6-4C2D-B3E6-3ACE9BE9D114}" type="parTrans" cxnId="{062FCBA2-DBD7-477D-BCBE-D974E7320744}">
      <dgm:prSet/>
      <dgm:spPr/>
      <dgm:t>
        <a:bodyPr/>
        <a:lstStyle/>
        <a:p>
          <a:endParaRPr lang="en-US"/>
        </a:p>
      </dgm:t>
    </dgm:pt>
    <dgm:pt modelId="{223F89DD-1D3A-42D2-BC4B-214F57915231}" type="sibTrans" cxnId="{062FCBA2-DBD7-477D-BCBE-D974E7320744}">
      <dgm:prSet/>
      <dgm:spPr/>
      <dgm:t>
        <a:bodyPr/>
        <a:lstStyle/>
        <a:p>
          <a:endParaRPr lang="en-US"/>
        </a:p>
      </dgm:t>
    </dgm:pt>
    <dgm:pt modelId="{60B86BF4-8B92-4983-B8B9-B7F89D82C28B}">
      <dgm:prSet/>
      <dgm:spPr/>
      <dgm:t>
        <a:bodyPr/>
        <a:lstStyle/>
        <a:p>
          <a:r>
            <a:rPr lang="en-US">
              <a:latin typeface="Arial" panose="020B0604020202020204" pitchFamily="34" charset="0"/>
              <a:cs typeface="Arial" panose="020B0604020202020204" pitchFamily="34" charset="0"/>
            </a:rPr>
            <a:t>What are my long-term goals and what choices will help me soar to greatness?</a:t>
          </a:r>
          <a:endParaRPr lang="en-US"/>
        </a:p>
      </dgm:t>
    </dgm:pt>
    <dgm:pt modelId="{73D42AAD-5415-4E53-B32D-98BA2945D1AF}" type="parTrans" cxnId="{AF5F1F2E-661E-4B8E-84F7-A311BD6B57F1}">
      <dgm:prSet/>
      <dgm:spPr/>
      <dgm:t>
        <a:bodyPr/>
        <a:lstStyle/>
        <a:p>
          <a:endParaRPr lang="en-US"/>
        </a:p>
      </dgm:t>
    </dgm:pt>
    <dgm:pt modelId="{B18E268F-5293-4495-89FF-6F86FF92BAD1}" type="sibTrans" cxnId="{AF5F1F2E-661E-4B8E-84F7-A311BD6B57F1}">
      <dgm:prSet/>
      <dgm:spPr/>
      <dgm:t>
        <a:bodyPr/>
        <a:lstStyle/>
        <a:p>
          <a:endParaRPr lang="en-US"/>
        </a:p>
      </dgm:t>
    </dgm:pt>
    <dgm:pt modelId="{3E615D99-7696-42B2-B069-123476C0795F}" type="pres">
      <dgm:prSet presAssocID="{3E0C4A21-599B-424A-AE35-B687399D97C1}" presName="diagram" presStyleCnt="0">
        <dgm:presLayoutVars>
          <dgm:dir/>
          <dgm:resizeHandles val="exact"/>
        </dgm:presLayoutVars>
      </dgm:prSet>
      <dgm:spPr/>
      <dgm:t>
        <a:bodyPr/>
        <a:lstStyle/>
        <a:p>
          <a:endParaRPr lang="en-US"/>
        </a:p>
      </dgm:t>
    </dgm:pt>
    <dgm:pt modelId="{0F9F6A7A-BCCF-43E6-87CB-E725CEC8F4FB}" type="pres">
      <dgm:prSet presAssocID="{3B1314E4-D82A-4F61-8F12-66F0A7464331}" presName="node" presStyleLbl="node1" presStyleIdx="0" presStyleCnt="6">
        <dgm:presLayoutVars>
          <dgm:bulletEnabled val="1"/>
        </dgm:presLayoutVars>
      </dgm:prSet>
      <dgm:spPr/>
      <dgm:t>
        <a:bodyPr/>
        <a:lstStyle/>
        <a:p>
          <a:endParaRPr lang="en-US"/>
        </a:p>
      </dgm:t>
    </dgm:pt>
    <dgm:pt modelId="{31F3E6B1-71A3-480D-9705-84C496EC34A1}" type="pres">
      <dgm:prSet presAssocID="{8902D09C-0328-4E1D-8628-D3C48CABC89D}" presName="sibTrans" presStyleCnt="0"/>
      <dgm:spPr/>
    </dgm:pt>
    <dgm:pt modelId="{1331895A-8A50-4AC9-B10E-9C8CA7A6EA26}" type="pres">
      <dgm:prSet presAssocID="{AA9685E5-0717-48FA-A519-7A7755247A62}" presName="node" presStyleLbl="node1" presStyleIdx="1" presStyleCnt="6">
        <dgm:presLayoutVars>
          <dgm:bulletEnabled val="1"/>
        </dgm:presLayoutVars>
      </dgm:prSet>
      <dgm:spPr/>
      <dgm:t>
        <a:bodyPr/>
        <a:lstStyle/>
        <a:p>
          <a:endParaRPr lang="en-US"/>
        </a:p>
      </dgm:t>
    </dgm:pt>
    <dgm:pt modelId="{7EA4B078-EC48-4337-98ED-4D6F42E01C68}" type="pres">
      <dgm:prSet presAssocID="{814C2B1F-7AA5-4E51-BB44-71DD91602C78}" presName="sibTrans" presStyleCnt="0"/>
      <dgm:spPr/>
    </dgm:pt>
    <dgm:pt modelId="{306B8AB9-327D-413A-8DAD-176947185932}" type="pres">
      <dgm:prSet presAssocID="{BEBA55E4-969C-4D1C-99EE-A85E08711070}" presName="node" presStyleLbl="node1" presStyleIdx="2" presStyleCnt="6" custLinFactNeighborX="-339" custLinFactNeighborY="1693">
        <dgm:presLayoutVars>
          <dgm:bulletEnabled val="1"/>
        </dgm:presLayoutVars>
      </dgm:prSet>
      <dgm:spPr/>
      <dgm:t>
        <a:bodyPr/>
        <a:lstStyle/>
        <a:p>
          <a:endParaRPr lang="en-US"/>
        </a:p>
      </dgm:t>
    </dgm:pt>
    <dgm:pt modelId="{708FC7A6-2D0F-4386-951F-BEB6A387219E}" type="pres">
      <dgm:prSet presAssocID="{EA0D60AC-525C-4719-8DB0-D2CD019E9E96}" presName="sibTrans" presStyleCnt="0"/>
      <dgm:spPr/>
    </dgm:pt>
    <dgm:pt modelId="{A8B982EE-7913-45FF-B8D6-5DF3CA32C53B}" type="pres">
      <dgm:prSet presAssocID="{3F654A61-F665-43CD-9F0E-EC1EE9796026}" presName="node" presStyleLbl="node1" presStyleIdx="3" presStyleCnt="6">
        <dgm:presLayoutVars>
          <dgm:bulletEnabled val="1"/>
        </dgm:presLayoutVars>
      </dgm:prSet>
      <dgm:spPr/>
      <dgm:t>
        <a:bodyPr/>
        <a:lstStyle/>
        <a:p>
          <a:endParaRPr lang="en-US"/>
        </a:p>
      </dgm:t>
    </dgm:pt>
    <dgm:pt modelId="{E5565B90-CAAD-42BB-AFB5-5474C5782FA1}" type="pres">
      <dgm:prSet presAssocID="{5800AC9F-B53D-40EC-AE75-2395D6092CA9}" presName="sibTrans" presStyleCnt="0"/>
      <dgm:spPr/>
    </dgm:pt>
    <dgm:pt modelId="{15A59399-A6F6-410E-A1F8-7309F3B73459}" type="pres">
      <dgm:prSet presAssocID="{6AB7A24C-1FF0-44A3-8AB5-680488FA7CB2}" presName="node" presStyleLbl="node1" presStyleIdx="4" presStyleCnt="6">
        <dgm:presLayoutVars>
          <dgm:bulletEnabled val="1"/>
        </dgm:presLayoutVars>
      </dgm:prSet>
      <dgm:spPr/>
      <dgm:t>
        <a:bodyPr/>
        <a:lstStyle/>
        <a:p>
          <a:endParaRPr lang="en-US"/>
        </a:p>
      </dgm:t>
    </dgm:pt>
    <dgm:pt modelId="{0735A848-C09C-4E61-AADB-EADAA89AF9CB}" type="pres">
      <dgm:prSet presAssocID="{223F89DD-1D3A-42D2-BC4B-214F57915231}" presName="sibTrans" presStyleCnt="0"/>
      <dgm:spPr/>
    </dgm:pt>
    <dgm:pt modelId="{E0D14E21-8CA4-4BC1-B73B-6AA4058841D5}" type="pres">
      <dgm:prSet presAssocID="{60B86BF4-8B92-4983-B8B9-B7F89D82C28B}" presName="node" presStyleLbl="node1" presStyleIdx="5" presStyleCnt="6">
        <dgm:presLayoutVars>
          <dgm:bulletEnabled val="1"/>
        </dgm:presLayoutVars>
      </dgm:prSet>
      <dgm:spPr/>
      <dgm:t>
        <a:bodyPr/>
        <a:lstStyle/>
        <a:p>
          <a:endParaRPr lang="en-US"/>
        </a:p>
      </dgm:t>
    </dgm:pt>
  </dgm:ptLst>
  <dgm:cxnLst>
    <dgm:cxn modelId="{68FB7FAD-BC5C-4895-B8E0-0150E935BB5A}" type="presOf" srcId="{3E0C4A21-599B-424A-AE35-B687399D97C1}" destId="{3E615D99-7696-42B2-B069-123476C0795F}" srcOrd="0" destOrd="0" presId="urn:microsoft.com/office/officeart/2005/8/layout/default"/>
    <dgm:cxn modelId="{88F9FA2C-B961-4143-A7B0-3C45A6FD3F02}" type="presOf" srcId="{3B1314E4-D82A-4F61-8F12-66F0A7464331}" destId="{0F9F6A7A-BCCF-43E6-87CB-E725CEC8F4FB}" srcOrd="0" destOrd="0" presId="urn:microsoft.com/office/officeart/2005/8/layout/default"/>
    <dgm:cxn modelId="{035B25B1-AAED-409D-9FDD-C467C1618EDD}" srcId="{3E0C4A21-599B-424A-AE35-B687399D97C1}" destId="{BEBA55E4-969C-4D1C-99EE-A85E08711070}" srcOrd="2" destOrd="0" parTransId="{F622E10A-6BDB-42DF-AF0B-FADAFE3FDDAC}" sibTransId="{EA0D60AC-525C-4719-8DB0-D2CD019E9E96}"/>
    <dgm:cxn modelId="{BE3B23D0-D21B-4254-8DC3-7A484FED1132}" srcId="{3E0C4A21-599B-424A-AE35-B687399D97C1}" destId="{AA9685E5-0717-48FA-A519-7A7755247A62}" srcOrd="1" destOrd="0" parTransId="{94258026-BBA9-43B2-8DD3-34FE1F24B729}" sibTransId="{814C2B1F-7AA5-4E51-BB44-71DD91602C78}"/>
    <dgm:cxn modelId="{DD1CE1BA-4727-4025-9B7B-480D2D18D67E}" type="presOf" srcId="{BEBA55E4-969C-4D1C-99EE-A85E08711070}" destId="{306B8AB9-327D-413A-8DAD-176947185932}" srcOrd="0" destOrd="0" presId="urn:microsoft.com/office/officeart/2005/8/layout/default"/>
    <dgm:cxn modelId="{D236FD90-9F46-499E-B59E-DAB6384A30BB}" type="presOf" srcId="{AA9685E5-0717-48FA-A519-7A7755247A62}" destId="{1331895A-8A50-4AC9-B10E-9C8CA7A6EA26}" srcOrd="0" destOrd="0" presId="urn:microsoft.com/office/officeart/2005/8/layout/default"/>
    <dgm:cxn modelId="{062FCBA2-DBD7-477D-BCBE-D974E7320744}" srcId="{3E0C4A21-599B-424A-AE35-B687399D97C1}" destId="{6AB7A24C-1FF0-44A3-8AB5-680488FA7CB2}" srcOrd="4" destOrd="0" parTransId="{044DD1AD-BBD6-4C2D-B3E6-3ACE9BE9D114}" sibTransId="{223F89DD-1D3A-42D2-BC4B-214F57915231}"/>
    <dgm:cxn modelId="{76C913F8-CC30-4C6A-B8AB-136AE7F378C2}" srcId="{3E0C4A21-599B-424A-AE35-B687399D97C1}" destId="{3B1314E4-D82A-4F61-8F12-66F0A7464331}" srcOrd="0" destOrd="0" parTransId="{9B40A15F-D15F-432F-8579-28DBD3B72DAB}" sibTransId="{8902D09C-0328-4E1D-8628-D3C48CABC89D}"/>
    <dgm:cxn modelId="{F535846B-B157-4BB6-836C-F5C17D34125F}" srcId="{3E0C4A21-599B-424A-AE35-B687399D97C1}" destId="{3F654A61-F665-43CD-9F0E-EC1EE9796026}" srcOrd="3" destOrd="0" parTransId="{AA973350-116E-457E-A182-D619BB57520E}" sibTransId="{5800AC9F-B53D-40EC-AE75-2395D6092CA9}"/>
    <dgm:cxn modelId="{DFF8AD5D-9C5F-40B6-8FD9-C2D611256F9F}" type="presOf" srcId="{60B86BF4-8B92-4983-B8B9-B7F89D82C28B}" destId="{E0D14E21-8CA4-4BC1-B73B-6AA4058841D5}" srcOrd="0" destOrd="0" presId="urn:microsoft.com/office/officeart/2005/8/layout/default"/>
    <dgm:cxn modelId="{00CF45CC-006F-4F67-AEA0-3CB9FA41057D}" type="presOf" srcId="{6AB7A24C-1FF0-44A3-8AB5-680488FA7CB2}" destId="{15A59399-A6F6-410E-A1F8-7309F3B73459}" srcOrd="0" destOrd="0" presId="urn:microsoft.com/office/officeart/2005/8/layout/default"/>
    <dgm:cxn modelId="{AF5F1F2E-661E-4B8E-84F7-A311BD6B57F1}" srcId="{3E0C4A21-599B-424A-AE35-B687399D97C1}" destId="{60B86BF4-8B92-4983-B8B9-B7F89D82C28B}" srcOrd="5" destOrd="0" parTransId="{73D42AAD-5415-4E53-B32D-98BA2945D1AF}" sibTransId="{B18E268F-5293-4495-89FF-6F86FF92BAD1}"/>
    <dgm:cxn modelId="{AA3BDD0F-1E3E-4EC2-A82F-3846BB1C959E}" type="presOf" srcId="{3F654A61-F665-43CD-9F0E-EC1EE9796026}" destId="{A8B982EE-7913-45FF-B8D6-5DF3CA32C53B}" srcOrd="0" destOrd="0" presId="urn:microsoft.com/office/officeart/2005/8/layout/default"/>
    <dgm:cxn modelId="{D4A0A4FA-C9C3-4D7B-BE4F-7D3D30049096}" type="presParOf" srcId="{3E615D99-7696-42B2-B069-123476C0795F}" destId="{0F9F6A7A-BCCF-43E6-87CB-E725CEC8F4FB}" srcOrd="0" destOrd="0" presId="urn:microsoft.com/office/officeart/2005/8/layout/default"/>
    <dgm:cxn modelId="{2BADB947-FDBE-4FC3-8BD7-E666C8ED906B}" type="presParOf" srcId="{3E615D99-7696-42B2-B069-123476C0795F}" destId="{31F3E6B1-71A3-480D-9705-84C496EC34A1}" srcOrd="1" destOrd="0" presId="urn:microsoft.com/office/officeart/2005/8/layout/default"/>
    <dgm:cxn modelId="{DB7F699C-51C9-48C3-B0F6-445522BB2725}" type="presParOf" srcId="{3E615D99-7696-42B2-B069-123476C0795F}" destId="{1331895A-8A50-4AC9-B10E-9C8CA7A6EA26}" srcOrd="2" destOrd="0" presId="urn:microsoft.com/office/officeart/2005/8/layout/default"/>
    <dgm:cxn modelId="{DB26EF4A-E05F-4688-A02F-65E5A85D6FD2}" type="presParOf" srcId="{3E615D99-7696-42B2-B069-123476C0795F}" destId="{7EA4B078-EC48-4337-98ED-4D6F42E01C68}" srcOrd="3" destOrd="0" presId="urn:microsoft.com/office/officeart/2005/8/layout/default"/>
    <dgm:cxn modelId="{C14451B7-06BD-4610-8E85-2F52A06B0159}" type="presParOf" srcId="{3E615D99-7696-42B2-B069-123476C0795F}" destId="{306B8AB9-327D-413A-8DAD-176947185932}" srcOrd="4" destOrd="0" presId="urn:microsoft.com/office/officeart/2005/8/layout/default"/>
    <dgm:cxn modelId="{47D813A6-29EB-4D72-9ED8-AF5BFBCD3C31}" type="presParOf" srcId="{3E615D99-7696-42B2-B069-123476C0795F}" destId="{708FC7A6-2D0F-4386-951F-BEB6A387219E}" srcOrd="5" destOrd="0" presId="urn:microsoft.com/office/officeart/2005/8/layout/default"/>
    <dgm:cxn modelId="{81959A6D-FB49-4AF1-B862-AA61C72624F8}" type="presParOf" srcId="{3E615D99-7696-42B2-B069-123476C0795F}" destId="{A8B982EE-7913-45FF-B8D6-5DF3CA32C53B}" srcOrd="6" destOrd="0" presId="urn:microsoft.com/office/officeart/2005/8/layout/default"/>
    <dgm:cxn modelId="{3A9E4C35-D469-4AD4-A81B-9E78940B636B}" type="presParOf" srcId="{3E615D99-7696-42B2-B069-123476C0795F}" destId="{E5565B90-CAAD-42BB-AFB5-5474C5782FA1}" srcOrd="7" destOrd="0" presId="urn:microsoft.com/office/officeart/2005/8/layout/default"/>
    <dgm:cxn modelId="{617AA1D3-73FE-4549-9953-FDB6A35D2D20}" type="presParOf" srcId="{3E615D99-7696-42B2-B069-123476C0795F}" destId="{15A59399-A6F6-410E-A1F8-7309F3B73459}" srcOrd="8" destOrd="0" presId="urn:microsoft.com/office/officeart/2005/8/layout/default"/>
    <dgm:cxn modelId="{E71ACC9C-6409-420D-8145-6B87E1C5FCBA}" type="presParOf" srcId="{3E615D99-7696-42B2-B069-123476C0795F}" destId="{0735A848-C09C-4E61-AADB-EADAA89AF9CB}" srcOrd="9" destOrd="0" presId="urn:microsoft.com/office/officeart/2005/8/layout/default"/>
    <dgm:cxn modelId="{6CD33114-8A6F-4F85-9BAC-034B1504BDCA}" type="presParOf" srcId="{3E615D99-7696-42B2-B069-123476C0795F}" destId="{E0D14E21-8CA4-4BC1-B73B-6AA4058841D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F6A7A-BCCF-43E6-87CB-E725CEC8F4FB}">
      <dsp:nvSpPr>
        <dsp:cNvPr id="0" name=""/>
        <dsp:cNvSpPr/>
      </dsp:nvSpPr>
      <dsp:spPr>
        <a:xfrm>
          <a:off x="1319319" y="4052"/>
          <a:ext cx="2994786" cy="1796871"/>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Student’s opportunity to request appropriate courses</a:t>
          </a:r>
          <a:endParaRPr lang="en-US" sz="2400" kern="1200" dirty="0"/>
        </a:p>
      </dsp:txBody>
      <dsp:txXfrm>
        <a:off x="1319319" y="4052"/>
        <a:ext cx="2994786" cy="1796871"/>
      </dsp:txXfrm>
    </dsp:sp>
    <dsp:sp modelId="{1331895A-8A50-4AC9-B10E-9C8CA7A6EA26}">
      <dsp:nvSpPr>
        <dsp:cNvPr id="0" name=""/>
        <dsp:cNvSpPr/>
      </dsp:nvSpPr>
      <dsp:spPr>
        <a:xfrm>
          <a:off x="4613584" y="4052"/>
          <a:ext cx="2994786" cy="1796871"/>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ial" panose="020B0604020202020204" pitchFamily="34" charset="0"/>
              <a:cs typeface="Arial" panose="020B0604020202020204" pitchFamily="34" charset="0"/>
            </a:rPr>
            <a:t>Choose courses that align with  plans after high school.</a:t>
          </a:r>
          <a:endParaRPr lang="en-US" sz="2400" kern="1200" dirty="0"/>
        </a:p>
      </dsp:txBody>
      <dsp:txXfrm>
        <a:off x="4613584" y="4052"/>
        <a:ext cx="2994786" cy="1796871"/>
      </dsp:txXfrm>
    </dsp:sp>
    <dsp:sp modelId="{306B8AB9-327D-413A-8DAD-176947185932}">
      <dsp:nvSpPr>
        <dsp:cNvPr id="0" name=""/>
        <dsp:cNvSpPr/>
      </dsp:nvSpPr>
      <dsp:spPr>
        <a:xfrm>
          <a:off x="1309166" y="2130824"/>
          <a:ext cx="2994786" cy="1796871"/>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buFont typeface="Arial" panose="020B0604020202020204" pitchFamily="34" charset="0"/>
            <a:buChar char="•"/>
          </a:pPr>
          <a:r>
            <a:rPr lang="en-US" sz="2400" kern="1200" dirty="0">
              <a:latin typeface="Arial" panose="020B0604020202020204" pitchFamily="34" charset="0"/>
              <a:cs typeface="Arial" panose="020B0604020202020204" pitchFamily="34" charset="0"/>
            </a:rPr>
            <a:t>What kind of work do I want to do as an adult?</a:t>
          </a:r>
          <a:endParaRPr lang="en-US" sz="2400" kern="1200" dirty="0"/>
        </a:p>
      </dsp:txBody>
      <dsp:txXfrm>
        <a:off x="1309166" y="2130824"/>
        <a:ext cx="2994786" cy="1796871"/>
      </dsp:txXfrm>
    </dsp:sp>
    <dsp:sp modelId="{A8B982EE-7913-45FF-B8D6-5DF3CA32C53B}">
      <dsp:nvSpPr>
        <dsp:cNvPr id="0" name=""/>
        <dsp:cNvSpPr/>
      </dsp:nvSpPr>
      <dsp:spPr>
        <a:xfrm>
          <a:off x="4613584" y="2100403"/>
          <a:ext cx="2994786" cy="1796871"/>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Arial" panose="020B0604020202020204" pitchFamily="34" charset="0"/>
            <a:buChar char="•"/>
          </a:pPr>
          <a:r>
            <a:rPr lang="en-US" sz="2400" kern="1200" dirty="0">
              <a:latin typeface="Arial" panose="020B0604020202020204" pitchFamily="34" charset="0"/>
              <a:cs typeface="Arial" panose="020B0604020202020204" pitchFamily="34" charset="0"/>
            </a:rPr>
            <a:t>Military, four year university,  community college or career?</a:t>
          </a:r>
          <a:endParaRPr lang="en-US" sz="2400" kern="1200" dirty="0"/>
        </a:p>
      </dsp:txBody>
      <dsp:txXfrm>
        <a:off x="4613584" y="2100403"/>
        <a:ext cx="2994786" cy="1796871"/>
      </dsp:txXfrm>
    </dsp:sp>
    <dsp:sp modelId="{15A59399-A6F6-410E-A1F8-7309F3B73459}">
      <dsp:nvSpPr>
        <dsp:cNvPr id="0" name=""/>
        <dsp:cNvSpPr/>
      </dsp:nvSpPr>
      <dsp:spPr>
        <a:xfrm>
          <a:off x="1319319" y="4196753"/>
          <a:ext cx="2994786" cy="1796871"/>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r>
            <a:rPr lang="en-US" sz="2400" kern="1200" dirty="0">
              <a:latin typeface="Arial" panose="020B0604020202020204" pitchFamily="34" charset="0"/>
              <a:cs typeface="Arial" panose="020B0604020202020204" pitchFamily="34" charset="0"/>
            </a:rPr>
            <a:t>What courses will help me achieve my post-secondary goal?</a:t>
          </a:r>
        </a:p>
      </dsp:txBody>
      <dsp:txXfrm>
        <a:off x="1319319" y="4196753"/>
        <a:ext cx="2994786" cy="1796871"/>
      </dsp:txXfrm>
    </dsp:sp>
    <dsp:sp modelId="{E0D14E21-8CA4-4BC1-B73B-6AA4058841D5}">
      <dsp:nvSpPr>
        <dsp:cNvPr id="0" name=""/>
        <dsp:cNvSpPr/>
      </dsp:nvSpPr>
      <dsp:spPr>
        <a:xfrm>
          <a:off x="4613584" y="4196753"/>
          <a:ext cx="2994786" cy="1796871"/>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pitchFamily="34" charset="0"/>
              <a:cs typeface="Arial" panose="020B0604020202020204" pitchFamily="34" charset="0"/>
            </a:rPr>
            <a:t>What are my long-term goals and what choices will help me soar to greatness?</a:t>
          </a:r>
          <a:endParaRPr lang="en-US" sz="2400" kern="1200"/>
        </a:p>
      </dsp:txBody>
      <dsp:txXfrm>
        <a:off x="4613584" y="4196753"/>
        <a:ext cx="2994786" cy="17968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9C9968-DC0B-D244-84A2-B23974D0C30D}" type="datetimeFigureOut">
              <a:rPr lang="en-US" smtClean="0"/>
              <a:t>8/26/2018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CEA028-BCDD-2947-A141-E0CEB27282B4}" type="slidenum">
              <a:rPr lang="en-US" smtClean="0"/>
              <a:t>‹#›</a:t>
            </a:fld>
            <a:endParaRPr lang="en-US"/>
          </a:p>
        </p:txBody>
      </p:sp>
    </p:spTree>
    <p:extLst>
      <p:ext uri="{BB962C8B-B14F-4D97-AF65-F5344CB8AC3E}">
        <p14:creationId xmlns:p14="http://schemas.microsoft.com/office/powerpoint/2010/main" val="30745290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FFAB95-6816-3D4D-9A3E-39A4B314D807}" type="datetimeFigureOut">
              <a:rPr lang="en-US" smtClean="0"/>
              <a:t>8/26/2018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714092-BC0E-DD48-B830-056BE53F7D57}" type="slidenum">
              <a:rPr lang="en-US" smtClean="0"/>
              <a:t>‹#›</a:t>
            </a:fld>
            <a:endParaRPr lang="en-US"/>
          </a:p>
        </p:txBody>
      </p:sp>
    </p:spTree>
    <p:extLst>
      <p:ext uri="{BB962C8B-B14F-4D97-AF65-F5344CB8AC3E}">
        <p14:creationId xmlns:p14="http://schemas.microsoft.com/office/powerpoint/2010/main" val="16991180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714092-BC0E-DD48-B830-056BE53F7D57}" type="slidenum">
              <a:rPr lang="en-US" smtClean="0"/>
              <a:t>4</a:t>
            </a:fld>
            <a:endParaRPr lang="en-US"/>
          </a:p>
        </p:txBody>
      </p:sp>
    </p:spTree>
    <p:extLst>
      <p:ext uri="{BB962C8B-B14F-4D97-AF65-F5344CB8AC3E}">
        <p14:creationId xmlns:p14="http://schemas.microsoft.com/office/powerpoint/2010/main" val="3954122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10" name="Picture 9" descr="lines-blueturq.png"/>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3628" r="10401" b="3853"/>
          <a:stretch/>
        </p:blipFill>
        <p:spPr>
          <a:xfrm>
            <a:off x="1572771" y="0"/>
            <a:ext cx="7571229" cy="6858000"/>
          </a:xfrm>
          <a:prstGeom prst="rect">
            <a:avLst/>
          </a:prstGeom>
        </p:spPr>
      </p:pic>
      <p:sp>
        <p:nvSpPr>
          <p:cNvPr id="2" name="Title 1"/>
          <p:cNvSpPr>
            <a:spLocks noGrp="1"/>
          </p:cNvSpPr>
          <p:nvPr>
            <p:ph type="ctrTitle" hasCustomPrompt="1"/>
          </p:nvPr>
        </p:nvSpPr>
        <p:spPr>
          <a:xfrm>
            <a:off x="685800" y="2747560"/>
            <a:ext cx="7772400" cy="1470025"/>
          </a:xfrm>
        </p:spPr>
        <p:txBody>
          <a:bodyPr anchor="b"/>
          <a:lstStyle>
            <a:lvl1pPr algn="l">
              <a:lnSpc>
                <a:spcPts val="3600"/>
              </a:lnSpc>
              <a:defRPr sz="3200" b="1">
                <a:solidFill>
                  <a:schemeClr val="bg1"/>
                </a:solidFill>
                <a:latin typeface="Arial"/>
                <a:cs typeface="Arial"/>
              </a:defRPr>
            </a:lvl1pPr>
          </a:lstStyle>
          <a:p>
            <a:r>
              <a:rPr lang="en-US"/>
              <a:t>Click to </a:t>
            </a:r>
            <a:br>
              <a:rPr lang="en-US"/>
            </a:br>
            <a:r>
              <a:rPr lang="en-US"/>
              <a:t>Edit Master Title Style</a:t>
            </a:r>
          </a:p>
        </p:txBody>
      </p:sp>
      <p:sp>
        <p:nvSpPr>
          <p:cNvPr id="3" name="Subtitle 2"/>
          <p:cNvSpPr>
            <a:spLocks noGrp="1"/>
          </p:cNvSpPr>
          <p:nvPr>
            <p:ph type="subTitle" idx="1" hasCustomPrompt="1"/>
          </p:nvPr>
        </p:nvSpPr>
        <p:spPr>
          <a:xfrm>
            <a:off x="685800" y="4503335"/>
            <a:ext cx="6400800" cy="1292483"/>
          </a:xfrm>
        </p:spPr>
        <p:txBody>
          <a:bodyPr>
            <a:normAutofit/>
          </a:bodyPr>
          <a:lstStyle>
            <a:lvl1pPr marL="0" indent="0" algn="l">
              <a:buNone/>
              <a:defRPr sz="1200" kern="1000" spc="15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GCS-logo-rgb-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7826" y="551606"/>
            <a:ext cx="2888974" cy="1444487"/>
          </a:xfrm>
          <a:prstGeom prst="rect">
            <a:avLst/>
          </a:prstGeom>
        </p:spPr>
      </p:pic>
      <p:sp>
        <p:nvSpPr>
          <p:cNvPr id="8" name="Subtitle 2"/>
          <p:cNvSpPr txBox="1">
            <a:spLocks/>
          </p:cNvSpPr>
          <p:nvPr userDrawn="1"/>
        </p:nvSpPr>
        <p:spPr>
          <a:xfrm>
            <a:off x="685800" y="5865094"/>
            <a:ext cx="6400800" cy="507695"/>
          </a:xfrm>
          <a:prstGeom prst="rect">
            <a:avLst/>
          </a:prstGeom>
        </p:spPr>
        <p:txBody>
          <a:bodyPr vert="horz" lIns="91440" tIns="45720" rIns="91440" bIns="45720" rtlCol="0" anchor="b">
            <a:normAutofit/>
          </a:bodyPr>
          <a:lstStyle>
            <a:lvl1pPr marL="0" indent="0" algn="l" defTabSz="457200" rtl="0" eaLnBrk="1" latinLnBrk="0" hangingPunct="1">
              <a:lnSpc>
                <a:spcPts val="1600"/>
              </a:lnSpc>
              <a:spcBef>
                <a:spcPts val="0"/>
              </a:spcBef>
              <a:buFont typeface="Arial"/>
              <a:buNone/>
              <a:defRPr sz="1200" kern="1000" spc="150">
                <a:solidFill>
                  <a:schemeClr val="bg1"/>
                </a:solidFill>
                <a:latin typeface="Arial"/>
                <a:ea typeface="+mn-ea"/>
                <a:cs typeface="Arial"/>
              </a:defRPr>
            </a:lvl1pPr>
            <a:lvl2pPr marL="457200" indent="0" algn="ctr"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2pPr>
            <a:lvl3pPr marL="914400" indent="0" algn="ctr"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3pPr>
            <a:lvl4pPr marL="1371600" indent="0" algn="ctr"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4pPr>
            <a:lvl5pPr marL="1828800" indent="0" algn="ctr" defTabSz="457200" rtl="0" eaLnBrk="1" latinLnBrk="0" hangingPunct="1">
              <a:lnSpc>
                <a:spcPts val="1600"/>
              </a:lnSpc>
              <a:spcBef>
                <a:spcPts val="0"/>
              </a:spcBef>
              <a:buFont typeface="Arial"/>
              <a:buNone/>
              <a:defRPr sz="1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kern="800" spc="150"/>
              <a:t>SHARON L. CONTRERAS, PH.D.</a:t>
            </a:r>
            <a:r>
              <a:rPr lang="en-US" sz="800" kern="800" spc="150" baseline="0"/>
              <a:t>  </a:t>
            </a:r>
            <a:r>
              <a:rPr lang="en-US" sz="800" kern="800" spc="150" baseline="0">
                <a:solidFill>
                  <a:srgbClr val="00BCCC"/>
                </a:solidFill>
              </a:rPr>
              <a:t>|  </a:t>
            </a:r>
            <a:r>
              <a:rPr lang="en-US" sz="800" kern="800" spc="150">
                <a:solidFill>
                  <a:srgbClr val="00BCCC"/>
                </a:solidFill>
              </a:rPr>
              <a:t>SUPERINTENDENT</a:t>
            </a:r>
          </a:p>
        </p:txBody>
      </p:sp>
    </p:spTree>
    <p:extLst>
      <p:ext uri="{BB962C8B-B14F-4D97-AF65-F5344CB8AC3E}">
        <p14:creationId xmlns:p14="http://schemas.microsoft.com/office/powerpoint/2010/main" val="32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4171114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1561777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2941587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112943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291D414-5429-E04B-93E1-0D0828988274}" type="slidenum">
              <a:rPr lang="en-US" smtClean="0"/>
              <a:pPr/>
              <a:t>‹#›</a:t>
            </a:fld>
            <a:endParaRPr lang="en-US"/>
          </a:p>
        </p:txBody>
      </p:sp>
    </p:spTree>
    <p:extLst>
      <p:ext uri="{BB962C8B-B14F-4D97-AF65-F5344CB8AC3E}">
        <p14:creationId xmlns:p14="http://schemas.microsoft.com/office/powerpoint/2010/main" val="360482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292178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199" y="1316923"/>
            <a:ext cx="5645659" cy="1046485"/>
          </a:xfrm>
        </p:spPr>
        <p:txBody>
          <a:bodyPr/>
          <a:lstStyle>
            <a:lvl1pPr>
              <a:defRPr>
                <a:solidFill>
                  <a:schemeClr val="accent1"/>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291D414-5429-E04B-93E1-0D0828988274}"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sp>
        <p:nvSpPr>
          <p:cNvPr id="7" name="Content Placeholder 6"/>
          <p:cNvSpPr>
            <a:spLocks noGrp="1"/>
          </p:cNvSpPr>
          <p:nvPr>
            <p:ph sz="quarter" idx="12"/>
          </p:nvPr>
        </p:nvSpPr>
        <p:spPr>
          <a:xfrm>
            <a:off x="457200" y="2363408"/>
            <a:ext cx="8232775" cy="3138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146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199" y="928902"/>
            <a:ext cx="5716213" cy="1046485"/>
          </a:xfrm>
        </p:spPr>
        <p:txBody>
          <a:bodyPr/>
          <a:lstStyle>
            <a:lvl1pPr>
              <a:defRPr>
                <a:solidFill>
                  <a:srgbClr val="00A0AF"/>
                </a:solidFil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291D414-5429-E04B-93E1-0D0828988274}" type="slidenum">
              <a:rPr lang="en-US" smtClean="0"/>
              <a:pPr/>
              <a:t>‹#›</a:t>
            </a:fld>
            <a:endParaRPr lang="en-US"/>
          </a:p>
        </p:txBody>
      </p:sp>
      <p:sp>
        <p:nvSpPr>
          <p:cNvPr id="6" name="Slide Number Placeholder 3"/>
          <p:cNvSpPr txBox="1">
            <a:spLocks/>
          </p:cNvSpPr>
          <p:nvPr userDrawn="1"/>
        </p:nvSpPr>
        <p:spPr>
          <a:xfrm>
            <a:off x="457201" y="338839"/>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900" b="1" kern="1200">
                <a:solidFill>
                  <a:schemeClr val="tx2"/>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1D414-5429-E04B-93E1-0D0828988274}"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sp>
        <p:nvSpPr>
          <p:cNvPr id="8" name="Content Placeholder 6"/>
          <p:cNvSpPr>
            <a:spLocks noGrp="1"/>
          </p:cNvSpPr>
          <p:nvPr>
            <p:ph sz="quarter" idx="12"/>
          </p:nvPr>
        </p:nvSpPr>
        <p:spPr>
          <a:xfrm>
            <a:off x="457200" y="1975387"/>
            <a:ext cx="8232775" cy="3880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457199" y="703964"/>
            <a:ext cx="8232776" cy="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756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756558"/>
            <a:ext cx="7772400" cy="3663042"/>
          </a:xfrm>
        </p:spPr>
        <p:txBody>
          <a:bodyPr anchor="b">
            <a:normAutofit/>
          </a:bodyPr>
          <a:lstStyle>
            <a:lvl1pPr marL="0" indent="0" algn="l">
              <a:lnSpc>
                <a:spcPts val="5300"/>
              </a:lnSpc>
              <a:spcBef>
                <a:spcPts val="0"/>
              </a:spcBef>
              <a:buNone/>
              <a:defRPr sz="5000" b="1">
                <a:solidFill>
                  <a:srgbClr val="FFFFFF"/>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Content Placeholder 5"/>
          <p:cNvSpPr>
            <a:spLocks noGrp="1"/>
          </p:cNvSpPr>
          <p:nvPr>
            <p:ph sz="quarter" idx="10"/>
          </p:nvPr>
        </p:nvSpPr>
        <p:spPr>
          <a:xfrm>
            <a:off x="722313" y="4538132"/>
            <a:ext cx="7772400" cy="880007"/>
          </a:xfrm>
        </p:spPr>
        <p:txBody>
          <a:bodyPr>
            <a:normAutofit/>
          </a:bodyPr>
          <a:lstStyle>
            <a:lvl1pPr algn="l">
              <a:lnSpc>
                <a:spcPts val="1800"/>
              </a:lnSpc>
              <a:defRPr sz="1400" b="1">
                <a:solidFill>
                  <a:srgbClr val="FFFFFF"/>
                </a:solidFill>
              </a:defRPr>
            </a:lvl1pPr>
            <a:lvl2pPr algn="l">
              <a:lnSpc>
                <a:spcPts val="1800"/>
              </a:lnSpc>
              <a:defRPr sz="1400" b="1">
                <a:solidFill>
                  <a:srgbClr val="FFFFFF"/>
                </a:solidFill>
              </a:defRPr>
            </a:lvl2pPr>
            <a:lvl3pPr algn="l">
              <a:lnSpc>
                <a:spcPts val="1800"/>
              </a:lnSpc>
              <a:defRPr sz="1400" b="1">
                <a:solidFill>
                  <a:srgbClr val="FFFFFF"/>
                </a:solidFill>
              </a:defRPr>
            </a:lvl3pPr>
            <a:lvl4pPr algn="l">
              <a:lnSpc>
                <a:spcPts val="1800"/>
              </a:lnSpc>
              <a:defRPr sz="1400" b="1">
                <a:solidFill>
                  <a:srgbClr val="FFFFFF"/>
                </a:solidFill>
              </a:defRPr>
            </a:lvl4pPr>
            <a:lvl5pPr algn="l">
              <a:lnSpc>
                <a:spcPts val="1800"/>
              </a:lnSpc>
              <a:defRPr sz="1400" b="1">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57201" y="6248571"/>
            <a:ext cx="2133600" cy="365125"/>
          </a:xfrm>
          <a:prstGeom prst="rect">
            <a:avLst/>
          </a:prstGeom>
        </p:spPr>
        <p:txBody>
          <a:bodyPr vert="horz" lIns="91440" tIns="45720" rIns="91440" bIns="45720" rtlCol="0" anchor="ctr"/>
          <a:lstStyle>
            <a:lvl1pPr algn="l">
              <a:defRPr sz="900" b="1">
                <a:solidFill>
                  <a:srgbClr val="004B8D"/>
                </a:solidFill>
                <a:latin typeface="Arial"/>
                <a:cs typeface="Arial"/>
              </a:defRPr>
            </a:lvl1pPr>
          </a:lstStyle>
          <a:p>
            <a:fld id="{F291D414-5429-E04B-93E1-0D0828988274}" type="slidenum">
              <a:rPr lang="en-US" smtClean="0"/>
              <a:pPr/>
              <a:t>‹#›</a:t>
            </a:fld>
            <a:endParaRPr lang="en-US"/>
          </a:p>
        </p:txBody>
      </p:sp>
    </p:spTree>
    <p:extLst>
      <p:ext uri="{BB962C8B-B14F-4D97-AF65-F5344CB8AC3E}">
        <p14:creationId xmlns:p14="http://schemas.microsoft.com/office/powerpoint/2010/main" val="300209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t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2600109" cy="2547465"/>
          </a:xfrm>
        </p:spPr>
        <p:txBody>
          <a:bodyPr anchor="t"/>
          <a:lstStyle>
            <a:lvl1pPr algn="r">
              <a:lnSpc>
                <a:spcPts val="3600"/>
              </a:lnSpc>
              <a:defRPr sz="3200"/>
            </a:lvl1pPr>
          </a:lstStyle>
          <a:p>
            <a:r>
              <a:rPr lang="en-US"/>
              <a:t>Click to edit Master title style</a:t>
            </a:r>
          </a:p>
        </p:txBody>
      </p:sp>
      <p:sp>
        <p:nvSpPr>
          <p:cNvPr id="4" name="Content Placeholder 3"/>
          <p:cNvSpPr>
            <a:spLocks noGrp="1"/>
          </p:cNvSpPr>
          <p:nvPr>
            <p:ph sz="half" idx="2"/>
          </p:nvPr>
        </p:nvSpPr>
        <p:spPr>
          <a:xfrm>
            <a:off x="3821636" y="1600200"/>
            <a:ext cx="4865164" cy="4525963"/>
          </a:xfrm>
        </p:spPr>
        <p:txBody>
          <a:bodyPr>
            <a:normAutofit/>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91D414-5429-E04B-93E1-0D0828988274}" type="slidenum">
              <a:rPr lang="en-US" smtClean="0"/>
              <a:t>‹#›</a:t>
            </a:fld>
            <a:endParaRPr lang="en-US"/>
          </a:p>
        </p:txBody>
      </p:sp>
      <p:cxnSp>
        <p:nvCxnSpPr>
          <p:cNvPr id="8" name="Straight Connector 7"/>
          <p:cNvCxnSpPr/>
          <p:nvPr userDrawn="1"/>
        </p:nvCxnSpPr>
        <p:spPr>
          <a:xfrm>
            <a:off x="3440692" y="0"/>
            <a:ext cx="0" cy="6858000"/>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spTree>
    <p:extLst>
      <p:ext uri="{BB962C8B-B14F-4D97-AF65-F5344CB8AC3E}">
        <p14:creationId xmlns:p14="http://schemas.microsoft.com/office/powerpoint/2010/main" val="352400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1316923"/>
            <a:ext cx="3704384" cy="1722821"/>
          </a:xfrm>
        </p:spPr>
        <p:txBody>
          <a:bodyPr/>
          <a:lstStyle>
            <a:lvl1pPr algn="r">
              <a:lnSpc>
                <a:spcPts val="3600"/>
              </a:lnSpc>
              <a:defRPr sz="3200"/>
            </a:lvl1pPr>
          </a:lstStyle>
          <a:p>
            <a:r>
              <a:rPr lang="en-US"/>
              <a:t>Click to edit Master title style</a:t>
            </a:r>
          </a:p>
        </p:txBody>
      </p:sp>
      <p:sp>
        <p:nvSpPr>
          <p:cNvPr id="4" name="Content Placeholder 3"/>
          <p:cNvSpPr>
            <a:spLocks noGrp="1"/>
          </p:cNvSpPr>
          <p:nvPr>
            <p:ph sz="half" idx="2"/>
          </p:nvPr>
        </p:nvSpPr>
        <p:spPr>
          <a:xfrm>
            <a:off x="4984369" y="1316692"/>
            <a:ext cx="3649567" cy="2101331"/>
          </a:xfrm>
        </p:spPr>
        <p:txBody>
          <a:bodyPr>
            <a:normAutofit/>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91D414-5429-E04B-93E1-0D0828988274}" type="slidenum">
              <a:rPr lang="en-US" smtClean="0"/>
              <a:t>‹#›</a:t>
            </a:fld>
            <a:endParaRPr lang="en-US"/>
          </a:p>
        </p:txBody>
      </p:sp>
      <p:sp>
        <p:nvSpPr>
          <p:cNvPr id="13" name="Picture Placeholder 12"/>
          <p:cNvSpPr>
            <a:spLocks noGrp="1"/>
          </p:cNvSpPr>
          <p:nvPr>
            <p:ph type="pic" sz="quarter" idx="13"/>
          </p:nvPr>
        </p:nvSpPr>
        <p:spPr>
          <a:xfrm>
            <a:off x="0" y="3686175"/>
            <a:ext cx="9144000" cy="3171825"/>
          </a:xfrm>
        </p:spPr>
        <p:txBody>
          <a:bodyPr/>
          <a:lstStyle/>
          <a:p>
            <a:endParaRPr lang="en-US"/>
          </a:p>
        </p:txBody>
      </p:sp>
    </p:spTree>
    <p:extLst>
      <p:ext uri="{BB962C8B-B14F-4D97-AF65-F5344CB8AC3E}">
        <p14:creationId xmlns:p14="http://schemas.microsoft.com/office/powerpoint/2010/main" val="3397056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91D414-5429-E04B-93E1-0D0828988274}" type="slidenum">
              <a:rPr lang="en-US" smtClean="0"/>
              <a:t>‹#›</a:t>
            </a:fld>
            <a:endParaRPr lang="en-US"/>
          </a:p>
        </p:txBody>
      </p:sp>
      <p:sp>
        <p:nvSpPr>
          <p:cNvPr id="6" name="Slide Number Placeholder 5"/>
          <p:cNvSpPr txBox="1">
            <a:spLocks/>
          </p:cNvSpPr>
          <p:nvPr userDrawn="1"/>
        </p:nvSpPr>
        <p:spPr>
          <a:xfrm>
            <a:off x="457201" y="338839"/>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800" b="1"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1D414-5429-E04B-93E1-0D0828988274}"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cxnSp>
        <p:nvCxnSpPr>
          <p:cNvPr id="8" name="Straight Connector 7"/>
          <p:cNvCxnSpPr/>
          <p:nvPr userDrawn="1"/>
        </p:nvCxnSpPr>
        <p:spPr>
          <a:xfrm>
            <a:off x="4569545" y="0"/>
            <a:ext cx="0" cy="1316923"/>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sz="quarter" idx="13"/>
          </p:nvPr>
        </p:nvSpPr>
        <p:spPr>
          <a:xfrm>
            <a:off x="457200" y="2513013"/>
            <a:ext cx="2461313" cy="3363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13" name="Content Placeholder 10"/>
          <p:cNvSpPr>
            <a:spLocks noGrp="1"/>
          </p:cNvSpPr>
          <p:nvPr>
            <p:ph sz="quarter" idx="14"/>
          </p:nvPr>
        </p:nvSpPr>
        <p:spPr>
          <a:xfrm>
            <a:off x="3343790" y="2513013"/>
            <a:ext cx="2461313" cy="3363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14" name="Content Placeholder 10"/>
          <p:cNvSpPr>
            <a:spLocks noGrp="1"/>
          </p:cNvSpPr>
          <p:nvPr>
            <p:ph sz="quarter" idx="15"/>
          </p:nvPr>
        </p:nvSpPr>
        <p:spPr>
          <a:xfrm>
            <a:off x="6230379" y="2513013"/>
            <a:ext cx="2461313" cy="3363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Tree>
    <p:extLst>
      <p:ext uri="{BB962C8B-B14F-4D97-AF65-F5344CB8AC3E}">
        <p14:creationId xmlns:p14="http://schemas.microsoft.com/office/powerpoint/2010/main" val="411154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91D414-5429-E04B-93E1-0D0828988274}" type="slidenum">
              <a:rPr lang="en-US" smtClean="0"/>
              <a:t>‹#›</a:t>
            </a:fld>
            <a:endParaRPr lang="en-US"/>
          </a:p>
        </p:txBody>
      </p:sp>
    </p:spTree>
    <p:extLst>
      <p:ext uri="{BB962C8B-B14F-4D97-AF65-F5344CB8AC3E}">
        <p14:creationId xmlns:p14="http://schemas.microsoft.com/office/powerpoint/2010/main" val="639664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16923"/>
            <a:ext cx="3850480" cy="104648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457201" y="2445716"/>
            <a:ext cx="3850480" cy="36804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201" y="6356350"/>
            <a:ext cx="2895600" cy="365125"/>
          </a:xfrm>
          <a:prstGeom prst="rect">
            <a:avLst/>
          </a:prstGeom>
        </p:spPr>
        <p:txBody>
          <a:bodyPr vert="horz" lIns="91440" tIns="45720" rIns="91440" bIns="45720" rtlCol="0" anchor="ctr"/>
          <a:lstStyle>
            <a:lvl1pPr algn="l">
              <a:defRPr sz="800" b="1">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457201" y="338839"/>
            <a:ext cx="2133600" cy="365125"/>
          </a:xfrm>
          <a:prstGeom prst="rect">
            <a:avLst/>
          </a:prstGeom>
        </p:spPr>
        <p:txBody>
          <a:bodyPr vert="horz" lIns="91440" tIns="45720" rIns="91440" bIns="45720" rtlCol="0" anchor="ctr"/>
          <a:lstStyle>
            <a:lvl1pPr algn="l">
              <a:defRPr sz="900" b="1">
                <a:solidFill>
                  <a:schemeClr val="tx2"/>
                </a:solidFill>
                <a:latin typeface="Arial"/>
                <a:cs typeface="Arial"/>
              </a:defRPr>
            </a:lvl1pPr>
          </a:lstStyle>
          <a:p>
            <a:fld id="{F291D414-5429-E04B-93E1-0D0828988274}" type="slidenum">
              <a:rPr lang="en-US" smtClean="0"/>
              <a:pPr/>
              <a:t>‹#›</a:t>
            </a:fld>
            <a:endParaRPr lang="en-US"/>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19953" y="6012594"/>
            <a:ext cx="1600952" cy="518046"/>
          </a:xfrm>
          <a:prstGeom prst="rect">
            <a:avLst/>
          </a:prstGeom>
        </p:spPr>
      </p:pic>
      <p:cxnSp>
        <p:nvCxnSpPr>
          <p:cNvPr id="10" name="Straight Connector 9"/>
          <p:cNvCxnSpPr/>
          <p:nvPr userDrawn="1"/>
        </p:nvCxnSpPr>
        <p:spPr>
          <a:xfrm>
            <a:off x="4569545" y="0"/>
            <a:ext cx="0" cy="3964764"/>
          </a:xfrm>
          <a:prstGeom prst="line">
            <a:avLst/>
          </a:prstGeom>
          <a:ln w="12700" cmpd="sng">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875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1" r:id="rId14"/>
  </p:sldLayoutIdLst>
  <p:hf hdr="0" ftr="0" dt="0"/>
  <p:txStyles>
    <p:titleStyle>
      <a:lvl1pPr algn="l" defTabSz="457200" rtl="0" eaLnBrk="1" latinLnBrk="0" hangingPunct="1">
        <a:lnSpc>
          <a:spcPts val="2800"/>
        </a:lnSpc>
        <a:spcBef>
          <a:spcPct val="0"/>
        </a:spcBef>
        <a:buNone/>
        <a:defRPr sz="2400" b="1" kern="1200">
          <a:solidFill>
            <a:schemeClr val="tx1"/>
          </a:solidFill>
          <a:latin typeface="Arial"/>
          <a:ea typeface="+mj-ea"/>
          <a:cs typeface="Arial"/>
        </a:defRPr>
      </a:lvl1pPr>
    </p:titleStyle>
    <p:bodyStyle>
      <a:lvl1pPr marL="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1pPr>
      <a:lvl2pPr marL="45720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2pPr>
      <a:lvl3pPr marL="91440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3pPr>
      <a:lvl4pPr marL="137160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4pPr>
      <a:lvl5pPr marL="1828800" indent="0" algn="l" defTabSz="457200" rtl="0" eaLnBrk="1" latinLnBrk="0" hangingPunct="1">
        <a:lnSpc>
          <a:spcPts val="1600"/>
        </a:lnSpc>
        <a:spcBef>
          <a:spcPts val="0"/>
        </a:spcBef>
        <a:buFont typeface="Arial"/>
        <a:buNone/>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www.gcsnc.com/"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5" name="Content Placeholder 4"/>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b="8919"/>
          <a:stretch/>
        </p:blipFill>
        <p:spPr>
          <a:xfrm>
            <a:off x="0" y="0"/>
            <a:ext cx="9144000" cy="5734975"/>
          </a:xfrm>
        </p:spPr>
      </p:pic>
      <p:sp>
        <p:nvSpPr>
          <p:cNvPr id="4" name="Slide Number Placeholder 3"/>
          <p:cNvSpPr>
            <a:spLocks noGrp="1"/>
          </p:cNvSpPr>
          <p:nvPr>
            <p:ph type="sldNum" sz="quarter" idx="4"/>
          </p:nvPr>
        </p:nvSpPr>
        <p:spPr/>
        <p:txBody>
          <a:bodyPr/>
          <a:lstStyle/>
          <a:p>
            <a:fld id="{F291D414-5429-E04B-93E1-0D0828988274}" type="slidenum">
              <a:rPr lang="en-US" smtClean="0"/>
              <a:pPr/>
              <a:t>1</a:t>
            </a:fld>
            <a:endParaRPr lang="en-US"/>
          </a:p>
        </p:txBody>
      </p:sp>
      <p:sp>
        <p:nvSpPr>
          <p:cNvPr id="6" name="Rectangle 5"/>
          <p:cNvSpPr/>
          <p:nvPr/>
        </p:nvSpPr>
        <p:spPr>
          <a:xfrm>
            <a:off x="0" y="0"/>
            <a:ext cx="9143999" cy="5757334"/>
          </a:xfrm>
          <a:prstGeom prst="rect">
            <a:avLst/>
          </a:prstGeom>
          <a:solidFill>
            <a:schemeClr val="accent2">
              <a:alpha val="71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 Placeholder 4"/>
          <p:cNvSpPr txBox="1">
            <a:spLocks/>
          </p:cNvSpPr>
          <p:nvPr/>
        </p:nvSpPr>
        <p:spPr>
          <a:xfrm>
            <a:off x="164751" y="1677439"/>
            <a:ext cx="8979248" cy="3663042"/>
          </a:xfrm>
          <a:prstGeom prst="rect">
            <a:avLst/>
          </a:prstGeom>
        </p:spPr>
        <p:txBody>
          <a:bodyPr vert="horz" lIns="91440" tIns="45720" rIns="91440" bIns="45720" rtlCol="0" anchor="b">
            <a:noAutofit/>
          </a:bodyPr>
          <a:lstStyle>
            <a:lvl1pPr marL="0" indent="0" algn="l" defTabSz="457200" rtl="0" eaLnBrk="1" latinLnBrk="0" hangingPunct="1">
              <a:lnSpc>
                <a:spcPts val="5300"/>
              </a:lnSpc>
              <a:spcBef>
                <a:spcPts val="0"/>
              </a:spcBef>
              <a:buFont typeface="Arial"/>
              <a:buNone/>
              <a:defRPr sz="5000" b="1" kern="1200">
                <a:solidFill>
                  <a:srgbClr val="FFFFFF"/>
                </a:solidFill>
                <a:latin typeface="Arial"/>
                <a:ea typeface="+mn-ea"/>
                <a:cs typeface="Arial"/>
              </a:defRPr>
            </a:lvl1pPr>
            <a:lvl2pPr marL="457200" indent="0" algn="l" defTabSz="457200" rtl="0" eaLnBrk="1" latinLnBrk="0" hangingPunct="1">
              <a:lnSpc>
                <a:spcPts val="1600"/>
              </a:lnSpc>
              <a:spcBef>
                <a:spcPts val="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lnSpc>
                <a:spcPts val="1600"/>
              </a:lnSpc>
              <a:spcBef>
                <a:spcPts val="0"/>
              </a:spcBef>
              <a:buFont typeface="Arial"/>
              <a:buNone/>
              <a:defRPr sz="1600" kern="1200">
                <a:solidFill>
                  <a:schemeClr val="tx1">
                    <a:tint val="75000"/>
                  </a:schemeClr>
                </a:solidFill>
                <a:latin typeface="Arial"/>
                <a:ea typeface="+mn-ea"/>
                <a:cs typeface="Arial"/>
              </a:defRPr>
            </a:lvl3pPr>
            <a:lvl4pPr marL="13716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ct val="100000"/>
              </a:lnSpc>
            </a:pPr>
            <a:r>
              <a:rPr lang="en-US" sz="4800" dirty="0" smtClean="0">
                <a:solidFill>
                  <a:schemeClr val="bg1"/>
                </a:solidFill>
                <a:cs typeface="Arial" panose="020B0604020202020204" pitchFamily="34" charset="0"/>
              </a:rPr>
              <a:t>Transitioning to High School and the Registration Process</a:t>
            </a:r>
            <a:endParaRPr lang="en-US" sz="4800" dirty="0">
              <a:solidFill>
                <a:schemeClr val="bg1"/>
              </a:solidFill>
              <a:cs typeface="Arial" panose="020B0604020202020204" pitchFamily="34" charset="0"/>
            </a:endParaRPr>
          </a:p>
        </p:txBody>
      </p:sp>
    </p:spTree>
    <p:extLst>
      <p:ext uri="{BB962C8B-B14F-4D97-AF65-F5344CB8AC3E}">
        <p14:creationId xmlns:p14="http://schemas.microsoft.com/office/powerpoint/2010/main" val="3704904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6" name="Content Placeholder 5"/>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7547"/>
          <a:stretch/>
        </p:blipFill>
        <p:spPr>
          <a:xfrm>
            <a:off x="0" y="0"/>
            <a:ext cx="9164631" cy="5743852"/>
          </a:xfrm>
        </p:spPr>
      </p:pic>
      <p:sp>
        <p:nvSpPr>
          <p:cNvPr id="4" name="Slide Number Placeholder 3"/>
          <p:cNvSpPr>
            <a:spLocks noGrp="1"/>
          </p:cNvSpPr>
          <p:nvPr>
            <p:ph type="sldNum" sz="quarter" idx="4"/>
          </p:nvPr>
        </p:nvSpPr>
        <p:spPr/>
        <p:txBody>
          <a:bodyPr/>
          <a:lstStyle/>
          <a:p>
            <a:fld id="{F291D414-5429-E04B-93E1-0D0828988274}" type="slidenum">
              <a:rPr lang="en-US" smtClean="0"/>
              <a:pPr/>
              <a:t>10</a:t>
            </a:fld>
            <a:endParaRPr lang="en-US"/>
          </a:p>
        </p:txBody>
      </p:sp>
      <p:sp>
        <p:nvSpPr>
          <p:cNvPr id="7" name="Rectangle 6"/>
          <p:cNvSpPr/>
          <p:nvPr/>
        </p:nvSpPr>
        <p:spPr>
          <a:xfrm>
            <a:off x="0" y="-13482"/>
            <a:ext cx="9158940" cy="5757334"/>
          </a:xfrm>
          <a:prstGeom prst="rect">
            <a:avLst/>
          </a:prstGeom>
          <a:solidFill>
            <a:schemeClr val="accent4">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 Placeholder 4"/>
          <p:cNvSpPr txBox="1">
            <a:spLocks/>
          </p:cNvSpPr>
          <p:nvPr/>
        </p:nvSpPr>
        <p:spPr>
          <a:xfrm>
            <a:off x="457200" y="908958"/>
            <a:ext cx="8509517" cy="3663042"/>
          </a:xfrm>
          <a:prstGeom prst="rect">
            <a:avLst/>
          </a:prstGeom>
        </p:spPr>
        <p:txBody>
          <a:bodyPr vert="horz" lIns="91440" tIns="45720" rIns="91440" bIns="45720" rtlCol="0" anchor="b">
            <a:noAutofit/>
          </a:bodyPr>
          <a:lstStyle>
            <a:lvl1pPr marL="0" indent="0" algn="l" defTabSz="457200" rtl="0" eaLnBrk="1" latinLnBrk="0" hangingPunct="1">
              <a:lnSpc>
                <a:spcPts val="5300"/>
              </a:lnSpc>
              <a:spcBef>
                <a:spcPts val="0"/>
              </a:spcBef>
              <a:buFont typeface="Arial"/>
              <a:buNone/>
              <a:defRPr sz="5000" b="1" kern="1200">
                <a:solidFill>
                  <a:srgbClr val="FFFFFF"/>
                </a:solidFill>
                <a:latin typeface="Arial"/>
                <a:ea typeface="+mn-ea"/>
                <a:cs typeface="Arial"/>
              </a:defRPr>
            </a:lvl1pPr>
            <a:lvl2pPr marL="457200" indent="0" algn="l" defTabSz="457200" rtl="0" eaLnBrk="1" latinLnBrk="0" hangingPunct="1">
              <a:lnSpc>
                <a:spcPts val="1600"/>
              </a:lnSpc>
              <a:spcBef>
                <a:spcPts val="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lnSpc>
                <a:spcPts val="1600"/>
              </a:lnSpc>
              <a:spcBef>
                <a:spcPts val="0"/>
              </a:spcBef>
              <a:buFont typeface="Arial"/>
              <a:buNone/>
              <a:defRPr sz="1600" kern="1200">
                <a:solidFill>
                  <a:schemeClr val="tx1">
                    <a:tint val="75000"/>
                  </a:schemeClr>
                </a:solidFill>
                <a:latin typeface="Arial"/>
                <a:ea typeface="+mn-ea"/>
                <a:cs typeface="Arial"/>
              </a:defRPr>
            </a:lvl3pPr>
            <a:lvl4pPr marL="13716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ts val="7500"/>
              </a:lnSpc>
            </a:pPr>
            <a:r>
              <a:rPr lang="en-US"/>
              <a:t>High School Four Year Plan </a:t>
            </a:r>
          </a:p>
        </p:txBody>
      </p:sp>
    </p:spTree>
    <p:extLst>
      <p:ext uri="{BB962C8B-B14F-4D97-AF65-F5344CB8AC3E}">
        <p14:creationId xmlns:p14="http://schemas.microsoft.com/office/powerpoint/2010/main" val="2576068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5688" y="237433"/>
            <a:ext cx="8508379" cy="466531"/>
          </a:xfrm>
        </p:spPr>
        <p:txBody>
          <a:bodyPr/>
          <a:lstStyle/>
          <a:p>
            <a:pPr algn="ctr">
              <a:lnSpc>
                <a:spcPct val="100000"/>
              </a:lnSpc>
            </a:pPr>
            <a:r>
              <a:rPr lang="en-US" sz="2000" dirty="0"/>
              <a:t>(SAMPLE) High School Four Year </a:t>
            </a:r>
            <a:r>
              <a:rPr lang="en-US" sz="2000" dirty="0" smtClean="0"/>
              <a:t>Plan</a:t>
            </a:r>
            <a:br>
              <a:rPr lang="en-US" sz="2000" dirty="0" smtClean="0"/>
            </a:br>
            <a:r>
              <a:rPr lang="en-US" sz="2000" dirty="0" smtClean="0"/>
              <a:t>This is just a SAMPLE Four Year Plan, r</a:t>
            </a:r>
            <a:r>
              <a:rPr lang="en-US" sz="2000" dirty="0" smtClean="0">
                <a:latin typeface="Arial" panose="020B0604020202020204" pitchFamily="34" charset="0"/>
                <a:cs typeface="Arial" panose="020B0604020202020204" pitchFamily="34" charset="0"/>
              </a:rPr>
              <a:t>efer </a:t>
            </a:r>
            <a:r>
              <a:rPr lang="en-US" sz="2000" dirty="0">
                <a:latin typeface="Arial" panose="020B0604020202020204" pitchFamily="34" charset="0"/>
                <a:cs typeface="Arial" panose="020B0604020202020204" pitchFamily="34" charset="0"/>
              </a:rPr>
              <a:t>to the Graduation Chart</a:t>
            </a:r>
            <a:r>
              <a:rPr lang="en-US" sz="2000" dirty="0">
                <a:latin typeface="Arial" panose="020B0604020202020204" pitchFamily="34" charset="0"/>
                <a:ea typeface="Calibri" panose="020F0502020204030204" pitchFamily="34" charset="0"/>
                <a:cs typeface="Arial" panose="020B0604020202020204" pitchFamily="34" charset="0"/>
              </a:rPr>
              <a:t/>
            </a:r>
            <a:br>
              <a:rPr lang="en-US" sz="2000" dirty="0">
                <a:latin typeface="Arial" panose="020B0604020202020204" pitchFamily="34" charset="0"/>
                <a:ea typeface="Calibri" panose="020F0502020204030204" pitchFamily="34" charset="0"/>
                <a:cs typeface="Arial" panose="020B0604020202020204" pitchFamily="34" charset="0"/>
              </a:rPr>
            </a:br>
            <a:r>
              <a:rPr lang="en-US" sz="2000" dirty="0" smtClean="0"/>
              <a:t> </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1468908036"/>
              </p:ext>
            </p:extLst>
          </p:nvPr>
        </p:nvGraphicFramePr>
        <p:xfrm>
          <a:off x="126531" y="1269010"/>
          <a:ext cx="8946692" cy="5237119"/>
        </p:xfrm>
        <a:graphic>
          <a:graphicData uri="http://schemas.openxmlformats.org/drawingml/2006/table">
            <a:tbl>
              <a:tblPr firstRow="1" firstCol="1" bandRow="1">
                <a:tableStyleId>{616DA210-FB5B-4158-B5E0-FEB733F419BA}</a:tableStyleId>
              </a:tblPr>
              <a:tblGrid>
                <a:gridCol w="2322323">
                  <a:extLst>
                    <a:ext uri="{9D8B030D-6E8A-4147-A177-3AD203B41FA5}">
                      <a16:colId xmlns:a16="http://schemas.microsoft.com/office/drawing/2014/main" val="2407815832"/>
                    </a:ext>
                  </a:extLst>
                </a:gridCol>
                <a:gridCol w="2280479">
                  <a:extLst>
                    <a:ext uri="{9D8B030D-6E8A-4147-A177-3AD203B41FA5}">
                      <a16:colId xmlns:a16="http://schemas.microsoft.com/office/drawing/2014/main" val="4146695535"/>
                    </a:ext>
                  </a:extLst>
                </a:gridCol>
                <a:gridCol w="2239358">
                  <a:extLst>
                    <a:ext uri="{9D8B030D-6E8A-4147-A177-3AD203B41FA5}">
                      <a16:colId xmlns:a16="http://schemas.microsoft.com/office/drawing/2014/main" val="2122778432"/>
                    </a:ext>
                  </a:extLst>
                </a:gridCol>
                <a:gridCol w="2104532">
                  <a:extLst>
                    <a:ext uri="{9D8B030D-6E8A-4147-A177-3AD203B41FA5}">
                      <a16:colId xmlns:a16="http://schemas.microsoft.com/office/drawing/2014/main" val="3339549226"/>
                    </a:ext>
                  </a:extLst>
                </a:gridCol>
              </a:tblGrid>
              <a:tr h="324987">
                <a:tc>
                  <a:txBody>
                    <a:bodyPr/>
                    <a:lstStyle/>
                    <a:p>
                      <a:pPr marL="0" marR="0" algn="ctr">
                        <a:lnSpc>
                          <a:spcPct val="107000"/>
                        </a:lnSpc>
                        <a:spcBef>
                          <a:spcPts val="0"/>
                        </a:spcBef>
                        <a:spcAft>
                          <a:spcPts val="0"/>
                        </a:spcAft>
                      </a:pPr>
                      <a:r>
                        <a:rPr lang="en-US" sz="2000">
                          <a:effectLst/>
                        </a:rPr>
                        <a:t>Grade 9</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tc>
                <a:tc>
                  <a:txBody>
                    <a:bodyPr/>
                    <a:lstStyle/>
                    <a:p>
                      <a:pPr marL="0" marR="0" algn="ctr">
                        <a:lnSpc>
                          <a:spcPct val="107000"/>
                        </a:lnSpc>
                        <a:spcBef>
                          <a:spcPts val="0"/>
                        </a:spcBef>
                        <a:spcAft>
                          <a:spcPts val="0"/>
                        </a:spcAft>
                      </a:pPr>
                      <a:r>
                        <a:rPr lang="en-US" sz="2000" dirty="0">
                          <a:effectLst/>
                        </a:rPr>
                        <a:t>Grade 10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tc>
                <a:tc>
                  <a:txBody>
                    <a:bodyPr/>
                    <a:lstStyle/>
                    <a:p>
                      <a:pPr marL="0" marR="0" algn="ctr">
                        <a:lnSpc>
                          <a:spcPct val="107000"/>
                        </a:lnSpc>
                        <a:spcBef>
                          <a:spcPts val="0"/>
                        </a:spcBef>
                        <a:spcAft>
                          <a:spcPts val="0"/>
                        </a:spcAft>
                      </a:pPr>
                      <a:r>
                        <a:rPr lang="en-US" sz="2000" dirty="0">
                          <a:effectLst/>
                        </a:rPr>
                        <a:t>Grade 11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tc>
                <a:tc>
                  <a:txBody>
                    <a:bodyPr/>
                    <a:lstStyle/>
                    <a:p>
                      <a:pPr marL="0" marR="0" algn="ctr">
                        <a:lnSpc>
                          <a:spcPct val="107000"/>
                        </a:lnSpc>
                        <a:spcBef>
                          <a:spcPts val="0"/>
                        </a:spcBef>
                        <a:spcAft>
                          <a:spcPts val="0"/>
                        </a:spcAft>
                      </a:pPr>
                      <a:r>
                        <a:rPr lang="en-US" sz="2000" dirty="0">
                          <a:effectLst/>
                        </a:rPr>
                        <a:t>Grade 12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tc>
                <a:extLst>
                  <a:ext uri="{0D108BD9-81ED-4DB2-BD59-A6C34878D82A}">
                    <a16:rowId xmlns:a16="http://schemas.microsoft.com/office/drawing/2014/main" val="3238053289"/>
                  </a:ext>
                </a:extLst>
              </a:tr>
              <a:tr h="783954">
                <a:tc>
                  <a:txBody>
                    <a:bodyPr/>
                    <a:lstStyle/>
                    <a:p>
                      <a:pPr marL="0" marR="0">
                        <a:lnSpc>
                          <a:spcPct val="107000"/>
                        </a:lnSpc>
                        <a:spcBef>
                          <a:spcPts val="0"/>
                        </a:spcBef>
                        <a:spcAft>
                          <a:spcPts val="0"/>
                        </a:spcAft>
                      </a:pPr>
                      <a:r>
                        <a:rPr lang="en-US" sz="1800" b="0" dirty="0">
                          <a:effectLst/>
                        </a:rPr>
                        <a:t>English I </a:t>
                      </a:r>
                    </a:p>
                    <a:p>
                      <a:pPr marL="0" marR="0">
                        <a:lnSpc>
                          <a:spcPct val="107000"/>
                        </a:lnSpc>
                        <a:spcBef>
                          <a:spcPts val="0"/>
                        </a:spcBef>
                        <a:spcAft>
                          <a:spcPts val="0"/>
                        </a:spcAft>
                      </a:pPr>
                      <a:r>
                        <a:rPr lang="en-US" sz="1800" b="0" dirty="0" smtClean="0">
                          <a:effectLst/>
                        </a:rPr>
                        <a:t>English</a:t>
                      </a:r>
                      <a:r>
                        <a:rPr lang="en-US" sz="1800" b="0" baseline="0" dirty="0" smtClean="0">
                          <a:effectLst/>
                        </a:rPr>
                        <a:t> I </a:t>
                      </a:r>
                      <a:r>
                        <a:rPr lang="en-US" sz="1800" b="0" dirty="0" smtClean="0">
                          <a:effectLst/>
                        </a:rPr>
                        <a:t>Honors</a:t>
                      </a:r>
                      <a:endParaRPr lang="en-US" sz="1800" b="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noFill/>
                  </a:tcPr>
                </a:tc>
                <a:tc>
                  <a:txBody>
                    <a:bodyPr/>
                    <a:lstStyle/>
                    <a:p>
                      <a:pPr marL="0" marR="0">
                        <a:lnSpc>
                          <a:spcPct val="107000"/>
                        </a:lnSpc>
                        <a:spcBef>
                          <a:spcPts val="0"/>
                        </a:spcBef>
                        <a:spcAft>
                          <a:spcPts val="0"/>
                        </a:spcAft>
                      </a:pPr>
                      <a:r>
                        <a:rPr lang="en-US" sz="1800" dirty="0">
                          <a:effectLst/>
                        </a:rPr>
                        <a:t>English II</a:t>
                      </a:r>
                    </a:p>
                    <a:p>
                      <a:pPr marL="0" marR="0">
                        <a:lnSpc>
                          <a:spcPct val="107000"/>
                        </a:lnSpc>
                        <a:spcBef>
                          <a:spcPts val="0"/>
                        </a:spcBef>
                        <a:spcAft>
                          <a:spcPts val="0"/>
                        </a:spcAft>
                      </a:pPr>
                      <a:r>
                        <a:rPr lang="en-US" sz="1800" dirty="0" smtClean="0">
                          <a:effectLst/>
                        </a:rPr>
                        <a:t>English II Honors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English III</a:t>
                      </a:r>
                    </a:p>
                    <a:p>
                      <a:pPr marL="0" marR="0">
                        <a:lnSpc>
                          <a:spcPct val="107000"/>
                        </a:lnSpc>
                        <a:spcBef>
                          <a:spcPts val="0"/>
                        </a:spcBef>
                        <a:spcAft>
                          <a:spcPts val="0"/>
                        </a:spcAft>
                      </a:pPr>
                      <a:r>
                        <a:rPr lang="en-US" sz="1800" dirty="0" err="1" smtClean="0">
                          <a:effectLst/>
                        </a:rPr>
                        <a:t>Engligh</a:t>
                      </a:r>
                      <a:r>
                        <a:rPr lang="en-US" sz="1800" dirty="0" smtClean="0">
                          <a:effectLst/>
                        </a:rPr>
                        <a:t> III Honors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noFill/>
                  </a:tcPr>
                </a:tc>
                <a:tc>
                  <a:txBody>
                    <a:bodyPr/>
                    <a:lstStyle/>
                    <a:p>
                      <a:pPr marL="0" marR="0">
                        <a:lnSpc>
                          <a:spcPct val="107000"/>
                        </a:lnSpc>
                        <a:spcBef>
                          <a:spcPts val="0"/>
                        </a:spcBef>
                        <a:spcAft>
                          <a:spcPts val="0"/>
                        </a:spcAft>
                      </a:pPr>
                      <a:r>
                        <a:rPr lang="en-US" sz="1800" dirty="0">
                          <a:effectLst/>
                        </a:rPr>
                        <a:t>English IV</a:t>
                      </a:r>
                    </a:p>
                    <a:p>
                      <a:pPr marL="0" marR="0">
                        <a:lnSpc>
                          <a:spcPct val="107000"/>
                        </a:lnSpc>
                        <a:spcBef>
                          <a:spcPts val="0"/>
                        </a:spcBef>
                        <a:spcAft>
                          <a:spcPts val="0"/>
                        </a:spcAft>
                      </a:pPr>
                      <a:r>
                        <a:rPr lang="en-US" sz="1800" dirty="0" smtClean="0">
                          <a:effectLst/>
                        </a:rPr>
                        <a:t>English IV Honors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extLst>
                  <a:ext uri="{0D108BD9-81ED-4DB2-BD59-A6C34878D82A}">
                    <a16:rowId xmlns:a16="http://schemas.microsoft.com/office/drawing/2014/main" val="2102006061"/>
                  </a:ext>
                </a:extLst>
              </a:tr>
              <a:tr h="783954">
                <a:tc>
                  <a:txBody>
                    <a:bodyPr/>
                    <a:lstStyle/>
                    <a:p>
                      <a:pPr marL="0" marR="0">
                        <a:lnSpc>
                          <a:spcPct val="107000"/>
                        </a:lnSpc>
                        <a:spcBef>
                          <a:spcPts val="0"/>
                        </a:spcBef>
                        <a:spcAft>
                          <a:spcPts val="0"/>
                        </a:spcAft>
                      </a:pPr>
                      <a:r>
                        <a:rPr lang="en-US" sz="1800" b="0" dirty="0">
                          <a:effectLst/>
                        </a:rPr>
                        <a:t>NC Math 1</a:t>
                      </a:r>
                    </a:p>
                    <a:p>
                      <a:pPr marL="0" marR="0">
                        <a:lnSpc>
                          <a:spcPct val="107000"/>
                        </a:lnSpc>
                        <a:spcBef>
                          <a:spcPts val="0"/>
                        </a:spcBef>
                        <a:spcAft>
                          <a:spcPts val="0"/>
                        </a:spcAft>
                      </a:pPr>
                      <a:r>
                        <a:rPr lang="en-US" sz="1800" b="0" dirty="0" smtClean="0">
                          <a:effectLst/>
                        </a:rPr>
                        <a:t>NC Math Honors</a:t>
                      </a:r>
                      <a:endParaRPr lang="en-US" sz="1800" b="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tc>
                <a:tc>
                  <a:txBody>
                    <a:bodyPr/>
                    <a:lstStyle/>
                    <a:p>
                      <a:pPr marL="0" marR="0">
                        <a:lnSpc>
                          <a:spcPct val="107000"/>
                        </a:lnSpc>
                        <a:spcBef>
                          <a:spcPts val="0"/>
                        </a:spcBef>
                        <a:spcAft>
                          <a:spcPts val="0"/>
                        </a:spcAft>
                      </a:pPr>
                      <a:r>
                        <a:rPr lang="en-US" sz="1800" dirty="0">
                          <a:effectLst/>
                        </a:rPr>
                        <a:t>NC Math 2</a:t>
                      </a:r>
                    </a:p>
                    <a:p>
                      <a:pPr marL="0" marR="0">
                        <a:lnSpc>
                          <a:spcPct val="107000"/>
                        </a:lnSpc>
                        <a:spcBef>
                          <a:spcPts val="0"/>
                        </a:spcBef>
                        <a:spcAft>
                          <a:spcPts val="0"/>
                        </a:spcAft>
                      </a:pPr>
                      <a:r>
                        <a:rPr lang="en-US" sz="1800" dirty="0" smtClean="0">
                          <a:effectLst/>
                        </a:rPr>
                        <a:t>NC</a:t>
                      </a:r>
                      <a:r>
                        <a:rPr lang="en-US" sz="1800" baseline="0" dirty="0" smtClean="0">
                          <a:effectLst/>
                        </a:rPr>
                        <a:t> Math 2 H</a:t>
                      </a:r>
                      <a:r>
                        <a:rPr lang="en-US" sz="1800" dirty="0" smtClean="0">
                          <a:effectLst/>
                        </a:rPr>
                        <a:t>onors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NC Math 3</a:t>
                      </a:r>
                    </a:p>
                    <a:p>
                      <a:pPr marL="0" marR="0">
                        <a:lnSpc>
                          <a:spcPct val="107000"/>
                        </a:lnSpc>
                        <a:spcBef>
                          <a:spcPts val="0"/>
                        </a:spcBef>
                        <a:spcAft>
                          <a:spcPts val="0"/>
                        </a:spcAft>
                      </a:pPr>
                      <a:r>
                        <a:rPr lang="en-US" sz="1800" dirty="0" smtClean="0">
                          <a:effectLst/>
                        </a:rPr>
                        <a:t>NC</a:t>
                      </a:r>
                      <a:r>
                        <a:rPr lang="en-US" sz="1800" baseline="0" dirty="0" smtClean="0">
                          <a:effectLst/>
                        </a:rPr>
                        <a:t> Math 3 Honors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tc>
                <a:tc>
                  <a:txBody>
                    <a:bodyPr/>
                    <a:lstStyle/>
                    <a:p>
                      <a:pPr marL="0" marR="0">
                        <a:lnSpc>
                          <a:spcPct val="107000"/>
                        </a:lnSpc>
                        <a:spcBef>
                          <a:spcPts val="0"/>
                        </a:spcBef>
                        <a:spcAft>
                          <a:spcPts val="0"/>
                        </a:spcAft>
                      </a:pPr>
                      <a:r>
                        <a:rPr lang="en-US" sz="1800" dirty="0" smtClean="0">
                          <a:effectLst/>
                        </a:rPr>
                        <a:t>Choose</a:t>
                      </a:r>
                      <a:r>
                        <a:rPr lang="en-US" sz="1800" baseline="0" dirty="0" smtClean="0">
                          <a:effectLst/>
                        </a:rPr>
                        <a:t> a 4</a:t>
                      </a:r>
                      <a:r>
                        <a:rPr lang="en-US" sz="1800" baseline="30000" dirty="0" smtClean="0">
                          <a:effectLst/>
                        </a:rPr>
                        <a:t>th</a:t>
                      </a:r>
                      <a:r>
                        <a:rPr lang="en-US" sz="1800" baseline="0" dirty="0" smtClean="0">
                          <a:effectLst/>
                        </a:rPr>
                        <a:t> Math</a:t>
                      </a:r>
                      <a:r>
                        <a:rPr lang="en-US" sz="1800" dirty="0">
                          <a:effectLst/>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extLst>
                  <a:ext uri="{0D108BD9-81ED-4DB2-BD59-A6C34878D82A}">
                    <a16:rowId xmlns:a16="http://schemas.microsoft.com/office/drawing/2014/main" val="4070811139"/>
                  </a:ext>
                </a:extLst>
              </a:tr>
              <a:tr h="975197">
                <a:tc>
                  <a:txBody>
                    <a:bodyPr/>
                    <a:lstStyle/>
                    <a:p>
                      <a:pPr marL="0" marR="0">
                        <a:lnSpc>
                          <a:spcPct val="107000"/>
                        </a:lnSpc>
                        <a:spcBef>
                          <a:spcPts val="0"/>
                        </a:spcBef>
                        <a:spcAft>
                          <a:spcPts val="0"/>
                        </a:spcAft>
                      </a:pPr>
                      <a:r>
                        <a:rPr lang="en-US" sz="1800" b="0" dirty="0">
                          <a:effectLst/>
                        </a:rPr>
                        <a:t>World History</a:t>
                      </a:r>
                    </a:p>
                    <a:p>
                      <a:pPr marL="0" marR="0">
                        <a:lnSpc>
                          <a:spcPct val="107000"/>
                        </a:lnSpc>
                        <a:spcBef>
                          <a:spcPts val="0"/>
                        </a:spcBef>
                        <a:spcAft>
                          <a:spcPts val="0"/>
                        </a:spcAft>
                      </a:pPr>
                      <a:r>
                        <a:rPr lang="en-US" sz="1800" b="0" dirty="0" smtClean="0">
                          <a:effectLst/>
                        </a:rPr>
                        <a:t>World</a:t>
                      </a:r>
                      <a:r>
                        <a:rPr lang="en-US" sz="1800" b="0" baseline="0" dirty="0" smtClean="0">
                          <a:effectLst/>
                        </a:rPr>
                        <a:t> History </a:t>
                      </a:r>
                      <a:r>
                        <a:rPr lang="en-US" sz="1800" b="0" dirty="0" smtClean="0">
                          <a:effectLst/>
                        </a:rPr>
                        <a:t>Honors</a:t>
                      </a:r>
                      <a:endParaRPr lang="en-US" sz="1800" b="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noFill/>
                  </a:tcPr>
                </a:tc>
                <a:tc>
                  <a:txBody>
                    <a:bodyPr/>
                    <a:lstStyle/>
                    <a:p>
                      <a:pPr marL="0" marR="0">
                        <a:lnSpc>
                          <a:spcPct val="107000"/>
                        </a:lnSpc>
                        <a:spcBef>
                          <a:spcPts val="0"/>
                        </a:spcBef>
                        <a:spcAft>
                          <a:spcPts val="0"/>
                        </a:spcAft>
                      </a:pPr>
                      <a:r>
                        <a:rPr lang="en-US" sz="1800" dirty="0" smtClean="0">
                          <a:effectLst/>
                        </a:rPr>
                        <a:t>Am. History</a:t>
                      </a:r>
                      <a:r>
                        <a:rPr lang="en-US" sz="1800" dirty="0">
                          <a:effectLst/>
                        </a:rPr>
                        <a:t>: Civics</a:t>
                      </a:r>
                    </a:p>
                    <a:p>
                      <a:pPr marL="0" marR="0">
                        <a:lnSpc>
                          <a:spcPct val="107000"/>
                        </a:lnSpc>
                        <a:spcBef>
                          <a:spcPts val="0"/>
                        </a:spcBef>
                        <a:spcAft>
                          <a:spcPts val="0"/>
                        </a:spcAft>
                      </a:pPr>
                      <a:r>
                        <a:rPr lang="en-US" sz="1800" dirty="0" smtClean="0">
                          <a:effectLst/>
                        </a:rPr>
                        <a:t>Am.</a:t>
                      </a:r>
                      <a:r>
                        <a:rPr lang="en-US" sz="1800" baseline="0" dirty="0" smtClean="0">
                          <a:effectLst/>
                        </a:rPr>
                        <a:t> History Civics </a:t>
                      </a:r>
                      <a:r>
                        <a:rPr lang="en-US" sz="1800" dirty="0" smtClean="0">
                          <a:effectLst/>
                        </a:rPr>
                        <a:t>Honors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American History I</a:t>
                      </a:r>
                    </a:p>
                    <a:p>
                      <a:pPr marL="0" marR="0">
                        <a:lnSpc>
                          <a:spcPct val="107000"/>
                        </a:lnSpc>
                        <a:spcBef>
                          <a:spcPts val="0"/>
                        </a:spcBef>
                        <a:spcAft>
                          <a:spcPts val="0"/>
                        </a:spcAft>
                      </a:pPr>
                      <a:r>
                        <a:rPr lang="en-US" sz="1800" dirty="0" smtClean="0">
                          <a:effectLst/>
                        </a:rPr>
                        <a:t>American History I Honors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noFill/>
                  </a:tcPr>
                </a:tc>
                <a:tc>
                  <a:txBody>
                    <a:bodyPr/>
                    <a:lstStyle/>
                    <a:p>
                      <a:pPr marL="0" marR="0">
                        <a:lnSpc>
                          <a:spcPct val="107000"/>
                        </a:lnSpc>
                        <a:spcBef>
                          <a:spcPts val="0"/>
                        </a:spcBef>
                        <a:spcAft>
                          <a:spcPts val="0"/>
                        </a:spcAft>
                      </a:pPr>
                      <a:r>
                        <a:rPr lang="en-US" sz="1800" dirty="0">
                          <a:effectLst/>
                        </a:rPr>
                        <a:t>American History II </a:t>
                      </a:r>
                    </a:p>
                    <a:p>
                      <a:pPr marL="0" marR="0">
                        <a:lnSpc>
                          <a:spcPct val="107000"/>
                        </a:lnSpc>
                        <a:spcBef>
                          <a:spcPts val="0"/>
                        </a:spcBef>
                        <a:spcAft>
                          <a:spcPts val="0"/>
                        </a:spcAft>
                      </a:pPr>
                      <a:r>
                        <a:rPr lang="en-US" sz="1800" dirty="0" smtClean="0">
                          <a:effectLst/>
                        </a:rPr>
                        <a:t>American History II Honors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extLst>
                  <a:ext uri="{0D108BD9-81ED-4DB2-BD59-A6C34878D82A}">
                    <a16:rowId xmlns:a16="http://schemas.microsoft.com/office/drawing/2014/main" val="1682324284"/>
                  </a:ext>
                </a:extLst>
              </a:tr>
              <a:tr h="700516">
                <a:tc>
                  <a:txBody>
                    <a:bodyPr/>
                    <a:lstStyle/>
                    <a:p>
                      <a:pPr marL="0" marR="0">
                        <a:lnSpc>
                          <a:spcPct val="107000"/>
                        </a:lnSpc>
                        <a:spcBef>
                          <a:spcPts val="0"/>
                        </a:spcBef>
                        <a:spcAft>
                          <a:spcPts val="0"/>
                        </a:spcAft>
                      </a:pPr>
                      <a:r>
                        <a:rPr lang="en-US" sz="1800" b="0" dirty="0">
                          <a:effectLst/>
                        </a:rPr>
                        <a:t>Earth Science</a:t>
                      </a:r>
                    </a:p>
                    <a:p>
                      <a:pPr marL="0" marR="0">
                        <a:lnSpc>
                          <a:spcPct val="107000"/>
                        </a:lnSpc>
                        <a:spcBef>
                          <a:spcPts val="0"/>
                        </a:spcBef>
                        <a:spcAft>
                          <a:spcPts val="0"/>
                        </a:spcAft>
                      </a:pPr>
                      <a:r>
                        <a:rPr lang="en-US" sz="1800" b="0" dirty="0" smtClean="0">
                          <a:effectLst/>
                        </a:rPr>
                        <a:t>Earth</a:t>
                      </a:r>
                      <a:r>
                        <a:rPr lang="en-US" sz="1800" b="0" baseline="0" dirty="0" smtClean="0">
                          <a:effectLst/>
                        </a:rPr>
                        <a:t> Science H</a:t>
                      </a:r>
                      <a:r>
                        <a:rPr lang="en-US" sz="1800" b="0" dirty="0" smtClean="0">
                          <a:effectLst/>
                        </a:rPr>
                        <a:t>onors</a:t>
                      </a:r>
                      <a:endParaRPr lang="en-US" sz="1800" b="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tc>
                <a:tc>
                  <a:txBody>
                    <a:bodyPr/>
                    <a:lstStyle/>
                    <a:p>
                      <a:pPr marL="0" marR="0">
                        <a:lnSpc>
                          <a:spcPct val="107000"/>
                        </a:lnSpc>
                        <a:spcBef>
                          <a:spcPts val="0"/>
                        </a:spcBef>
                        <a:spcAft>
                          <a:spcPts val="0"/>
                        </a:spcAft>
                      </a:pPr>
                      <a:r>
                        <a:rPr lang="en-US" sz="1800" dirty="0">
                          <a:effectLst/>
                        </a:rPr>
                        <a:t>Biology</a:t>
                      </a:r>
                    </a:p>
                    <a:p>
                      <a:pPr marL="0" marR="0">
                        <a:lnSpc>
                          <a:spcPct val="107000"/>
                        </a:lnSpc>
                        <a:spcBef>
                          <a:spcPts val="0"/>
                        </a:spcBef>
                        <a:spcAft>
                          <a:spcPts val="0"/>
                        </a:spcAft>
                      </a:pPr>
                      <a:r>
                        <a:rPr lang="en-US" sz="1800" dirty="0" smtClean="0">
                          <a:effectLst/>
                        </a:rPr>
                        <a:t>Biology Honors</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tc>
                  <a:txBody>
                    <a:bodyPr/>
                    <a:lstStyle/>
                    <a:p>
                      <a:pPr marL="0" marR="0">
                        <a:lnSpc>
                          <a:spcPct val="107000"/>
                        </a:lnSpc>
                        <a:spcBef>
                          <a:spcPts val="0"/>
                        </a:spcBef>
                        <a:spcAft>
                          <a:spcPts val="0"/>
                        </a:spcAft>
                      </a:pPr>
                      <a:r>
                        <a:rPr lang="en-US" sz="1800" dirty="0">
                          <a:effectLst/>
                        </a:rPr>
                        <a:t>Chemistry</a:t>
                      </a:r>
                    </a:p>
                    <a:p>
                      <a:pPr marL="0" marR="0">
                        <a:lnSpc>
                          <a:spcPct val="107000"/>
                        </a:lnSpc>
                        <a:spcBef>
                          <a:spcPts val="0"/>
                        </a:spcBef>
                        <a:spcAft>
                          <a:spcPts val="0"/>
                        </a:spcAft>
                      </a:pPr>
                      <a:r>
                        <a:rPr lang="en-US" sz="1800" dirty="0" smtClean="0">
                          <a:effectLst/>
                        </a:rPr>
                        <a:t>Chemistry</a:t>
                      </a:r>
                      <a:r>
                        <a:rPr lang="en-US" sz="1800" baseline="0" dirty="0" smtClean="0">
                          <a:effectLst/>
                        </a:rPr>
                        <a:t> Honors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800" dirty="0">
                          <a:effectLst/>
                        </a:rPr>
                        <a:t> </a:t>
                      </a:r>
                      <a:r>
                        <a:rPr lang="en-US" sz="1800" b="0" dirty="0" smtClean="0">
                          <a:effectLst/>
                          <a:latin typeface="Arial" panose="020B0604020202020204" pitchFamily="34" charset="0"/>
                          <a:ea typeface="Calibri" panose="020F0502020204030204" pitchFamily="34" charset="0"/>
                          <a:cs typeface="Arial" panose="020B0604020202020204" pitchFamily="34" charset="0"/>
                        </a:rPr>
                        <a:t>Elective </a:t>
                      </a:r>
                    </a:p>
                    <a:p>
                      <a:pPr marL="0" marR="0">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extLst>
                  <a:ext uri="{0D108BD9-81ED-4DB2-BD59-A6C34878D82A}">
                    <a16:rowId xmlns:a16="http://schemas.microsoft.com/office/drawing/2014/main" val="2158408759"/>
                  </a:ext>
                </a:extLst>
              </a:tr>
              <a:tr h="682235">
                <a:tc>
                  <a:txBody>
                    <a:bodyPr/>
                    <a:lstStyle/>
                    <a:p>
                      <a:pPr marL="0" marR="0">
                        <a:lnSpc>
                          <a:spcPct val="107000"/>
                        </a:lnSpc>
                        <a:spcBef>
                          <a:spcPts val="0"/>
                        </a:spcBef>
                        <a:spcAft>
                          <a:spcPts val="0"/>
                        </a:spcAft>
                      </a:pPr>
                      <a:r>
                        <a:rPr lang="en-US" sz="1800" b="0" dirty="0" smtClean="0">
                          <a:effectLst/>
                        </a:rPr>
                        <a:t>Health/PE</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29424" marR="29424" marT="0" marB="0">
                    <a:noFill/>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Elective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Elective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29424" marR="29424" marT="0" marB="0">
                    <a:noFill/>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Elective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extLst>
                  <a:ext uri="{0D108BD9-81ED-4DB2-BD59-A6C34878D82A}">
                    <a16:rowId xmlns:a16="http://schemas.microsoft.com/office/drawing/2014/main" val="1907185593"/>
                  </a:ext>
                </a:extLst>
              </a:tr>
              <a:tr h="985127">
                <a:tc>
                  <a:txBody>
                    <a:bodyPr/>
                    <a:lstStyle/>
                    <a:p>
                      <a:pPr marL="0" marR="0">
                        <a:lnSpc>
                          <a:spcPct val="107000"/>
                        </a:lnSpc>
                        <a:spcBef>
                          <a:spcPts val="0"/>
                        </a:spcBef>
                        <a:spcAft>
                          <a:spcPts val="0"/>
                        </a:spcAft>
                      </a:pPr>
                      <a:r>
                        <a:rPr lang="en-US" sz="1600" b="0" dirty="0" smtClean="0">
                          <a:effectLst/>
                          <a:latin typeface="Arial" panose="020B0604020202020204" pitchFamily="34" charset="0"/>
                          <a:ea typeface="Calibri" panose="020F0502020204030204" pitchFamily="34" charset="0"/>
                          <a:cs typeface="Arial" panose="020B0604020202020204" pitchFamily="34" charset="0"/>
                        </a:rPr>
                        <a:t>Elective </a:t>
                      </a:r>
                      <a:endParaRPr lang="en-US" sz="1600" b="0" dirty="0">
                        <a:effectLst/>
                        <a:latin typeface="Arial" panose="020B0604020202020204" pitchFamily="34" charset="0"/>
                        <a:ea typeface="Calibri" panose="020F0502020204030204" pitchFamily="34" charset="0"/>
                        <a:cs typeface="Arial" panose="020B0604020202020204" pitchFamily="34" charset="0"/>
                      </a:endParaRPr>
                    </a:p>
                  </a:txBody>
                  <a:tcPr marL="29424" marR="29424"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Elective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Elective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29424" marR="29424" marT="0" marB="0"/>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Elective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29424" marR="29424" marT="0" marB="0">
                    <a:solidFill>
                      <a:schemeClr val="bg1">
                        <a:lumMod val="85000"/>
                      </a:schemeClr>
                    </a:solidFill>
                  </a:tcPr>
                </a:tc>
                <a:extLst>
                  <a:ext uri="{0D108BD9-81ED-4DB2-BD59-A6C34878D82A}">
                    <a16:rowId xmlns:a16="http://schemas.microsoft.com/office/drawing/2014/main" val="967758002"/>
                  </a:ext>
                </a:extLst>
              </a:tr>
            </a:tbl>
          </a:graphicData>
        </a:graphic>
      </p:graphicFrame>
    </p:spTree>
    <p:extLst>
      <p:ext uri="{BB962C8B-B14F-4D97-AF65-F5344CB8AC3E}">
        <p14:creationId xmlns:p14="http://schemas.microsoft.com/office/powerpoint/2010/main" val="143955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6761" y="785766"/>
            <a:ext cx="8761912" cy="6247864"/>
          </a:xfrm>
          <a:prstGeom prst="rect">
            <a:avLst/>
          </a:prstGeom>
          <a:noFill/>
        </p:spPr>
        <p:txBody>
          <a:bodyPr wrap="square" rtlCol="0" anchor="t">
            <a:spAutoFit/>
          </a:bodyPr>
          <a:lstStyle/>
          <a:p>
            <a:r>
              <a:rPr lang="en-US" sz="2000" dirty="0" smtClean="0">
                <a:latin typeface="Arial" panose="020B0604020202020204" pitchFamily="34" charset="0"/>
                <a:cs typeface="Arial" panose="020B0604020202020204" pitchFamily="34" charset="0"/>
              </a:rPr>
              <a:t>The information below will help you register for courses for the following year.  This will happen in the Spring.</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Registration Toolbox </a:t>
            </a:r>
            <a:r>
              <a:rPr lang="en-US" sz="2000" dirty="0">
                <a:latin typeface="Arial" panose="020B0604020202020204" pitchFamily="34" charset="0"/>
                <a:cs typeface="Arial" panose="020B0604020202020204" pitchFamily="34" charset="0"/>
              </a:rPr>
              <a:t>is a webpage that provides pertinent information to complete the registration process.  To view the Registration Timeline, go to </a:t>
            </a:r>
            <a:r>
              <a:rPr lang="en-US" sz="2000" dirty="0">
                <a:latin typeface="Arial" panose="020B0604020202020204" pitchFamily="34" charset="0"/>
                <a:cs typeface="Arial" panose="020B0604020202020204" pitchFamily="34" charset="0"/>
                <a:hlinkClick r:id="rId2"/>
              </a:rPr>
              <a:t>www.gcsnc.com</a:t>
            </a:r>
            <a:r>
              <a:rPr lang="en-US" sz="2000" dirty="0">
                <a:latin typeface="Arial" panose="020B0604020202020204" pitchFamily="34" charset="0"/>
                <a:cs typeface="Arial" panose="020B0604020202020204" pitchFamily="34" charset="0"/>
              </a:rPr>
              <a:t> and search for Registration Toolbox.</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Your son/daughter will receive a Guilford County Schools’ Middle or High School Registration Book.  </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registration book contains information about the multitude of choices in GCS and is designed to help you and your son/daughter make the best choices for his/her middle or high school education and post-secondary opportunities. </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Refer to the </a:t>
            </a:r>
            <a:r>
              <a:rPr lang="en-US" sz="2000" b="1" dirty="0">
                <a:latin typeface="Arial" panose="020B0604020202020204" pitchFamily="34" charset="0"/>
                <a:cs typeface="Arial" panose="020B0604020202020204" pitchFamily="34" charset="0"/>
              </a:rPr>
              <a:t>Registration Toolbox </a:t>
            </a:r>
            <a:r>
              <a:rPr lang="en-US" sz="2000" dirty="0">
                <a:latin typeface="Arial" panose="020B0604020202020204" pitchFamily="34" charset="0"/>
                <a:cs typeface="Arial" panose="020B0604020202020204" pitchFamily="34" charset="0"/>
              </a:rPr>
              <a:t>for online versions on the registration books.</a:t>
            </a:r>
          </a:p>
          <a:p>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980472" y="202800"/>
            <a:ext cx="5275211" cy="335319"/>
          </a:xfrm>
        </p:spPr>
        <p:txBody>
          <a:bodyPr/>
          <a:lstStyle/>
          <a:p>
            <a:pPr algn="ctr"/>
            <a:r>
              <a:rPr lang="en-US" sz="2000" dirty="0" smtClean="0"/>
              <a:t>Student </a:t>
            </a:r>
            <a:r>
              <a:rPr lang="en-US" sz="2000" dirty="0"/>
              <a:t>Registration Process </a:t>
            </a:r>
          </a:p>
        </p:txBody>
      </p:sp>
    </p:spTree>
    <p:extLst>
      <p:ext uri="{BB962C8B-B14F-4D97-AF65-F5344CB8AC3E}">
        <p14:creationId xmlns:p14="http://schemas.microsoft.com/office/powerpoint/2010/main" val="4211636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2689143" y="126277"/>
            <a:ext cx="3750907" cy="335319"/>
          </a:xfrm>
        </p:spPr>
        <p:txBody>
          <a:bodyPr/>
          <a:lstStyle/>
          <a:p>
            <a:r>
              <a:rPr lang="en-US" sz="2000" dirty="0"/>
              <a:t>Student Registration Process </a:t>
            </a:r>
          </a:p>
        </p:txBody>
      </p:sp>
      <p:graphicFrame>
        <p:nvGraphicFramePr>
          <p:cNvPr id="2" name="Diagram 1"/>
          <p:cNvGraphicFramePr/>
          <p:nvPr>
            <p:extLst>
              <p:ext uri="{D42A27DB-BD31-4B8C-83A1-F6EECF244321}">
                <p14:modId xmlns:p14="http://schemas.microsoft.com/office/powerpoint/2010/main" val="48619207"/>
              </p:ext>
            </p:extLst>
          </p:nvPr>
        </p:nvGraphicFramePr>
        <p:xfrm>
          <a:off x="216310" y="737420"/>
          <a:ext cx="8927690" cy="5997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775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5" name="Content Placeholder 4"/>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b="5015"/>
          <a:stretch/>
        </p:blipFill>
        <p:spPr>
          <a:xfrm>
            <a:off x="0" y="1"/>
            <a:ext cx="9144000" cy="5752730"/>
          </a:xfrm>
        </p:spPr>
      </p:pic>
      <p:sp>
        <p:nvSpPr>
          <p:cNvPr id="4" name="Slide Number Placeholder 3"/>
          <p:cNvSpPr>
            <a:spLocks noGrp="1"/>
          </p:cNvSpPr>
          <p:nvPr>
            <p:ph type="sldNum" sz="quarter" idx="4"/>
          </p:nvPr>
        </p:nvSpPr>
        <p:spPr/>
        <p:txBody>
          <a:bodyPr/>
          <a:lstStyle/>
          <a:p>
            <a:fld id="{F291D414-5429-E04B-93E1-0D0828988274}" type="slidenum">
              <a:rPr lang="en-US" smtClean="0"/>
              <a:pPr/>
              <a:t>14</a:t>
            </a:fld>
            <a:endParaRPr lang="en-US"/>
          </a:p>
        </p:txBody>
      </p:sp>
      <p:sp>
        <p:nvSpPr>
          <p:cNvPr id="7" name="Rectangle 6"/>
          <p:cNvSpPr/>
          <p:nvPr/>
        </p:nvSpPr>
        <p:spPr>
          <a:xfrm>
            <a:off x="0" y="0"/>
            <a:ext cx="9158940" cy="5757334"/>
          </a:xfrm>
          <a:prstGeom prst="rect">
            <a:avLst/>
          </a:prstGeom>
          <a:solidFill>
            <a:schemeClr val="accent4">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 Placeholder 4"/>
          <p:cNvSpPr txBox="1">
            <a:spLocks/>
          </p:cNvSpPr>
          <p:nvPr/>
        </p:nvSpPr>
        <p:spPr>
          <a:xfrm>
            <a:off x="874713" y="908958"/>
            <a:ext cx="7772400" cy="3663042"/>
          </a:xfrm>
          <a:prstGeom prst="rect">
            <a:avLst/>
          </a:prstGeom>
        </p:spPr>
        <p:txBody>
          <a:bodyPr vert="horz" lIns="91440" tIns="45720" rIns="91440" bIns="45720" rtlCol="0" anchor="b">
            <a:noAutofit/>
          </a:bodyPr>
          <a:lstStyle>
            <a:lvl1pPr marL="0" indent="0" algn="l" defTabSz="457200" rtl="0" eaLnBrk="1" latinLnBrk="0" hangingPunct="1">
              <a:lnSpc>
                <a:spcPts val="5300"/>
              </a:lnSpc>
              <a:spcBef>
                <a:spcPts val="0"/>
              </a:spcBef>
              <a:buFont typeface="Arial"/>
              <a:buNone/>
              <a:defRPr sz="5000" b="1" kern="1200">
                <a:solidFill>
                  <a:srgbClr val="FFFFFF"/>
                </a:solidFill>
                <a:latin typeface="Arial"/>
                <a:ea typeface="+mn-ea"/>
                <a:cs typeface="Arial"/>
              </a:defRPr>
            </a:lvl1pPr>
            <a:lvl2pPr marL="457200" indent="0" algn="l" defTabSz="457200" rtl="0" eaLnBrk="1" latinLnBrk="0" hangingPunct="1">
              <a:lnSpc>
                <a:spcPts val="1600"/>
              </a:lnSpc>
              <a:spcBef>
                <a:spcPts val="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lnSpc>
                <a:spcPts val="1600"/>
              </a:lnSpc>
              <a:spcBef>
                <a:spcPts val="0"/>
              </a:spcBef>
              <a:buFont typeface="Arial"/>
              <a:buNone/>
              <a:defRPr sz="1600" kern="1200">
                <a:solidFill>
                  <a:schemeClr val="tx1">
                    <a:tint val="75000"/>
                  </a:schemeClr>
                </a:solidFill>
                <a:latin typeface="Arial"/>
                <a:ea typeface="+mn-ea"/>
                <a:cs typeface="Arial"/>
              </a:defRPr>
            </a:lvl3pPr>
            <a:lvl4pPr marL="13716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ct val="100000"/>
              </a:lnSpc>
            </a:pPr>
            <a:r>
              <a:rPr lang="en-US"/>
              <a:t>Important Tips</a:t>
            </a:r>
          </a:p>
        </p:txBody>
      </p:sp>
    </p:spTree>
    <p:extLst>
      <p:ext uri="{BB962C8B-B14F-4D97-AF65-F5344CB8AC3E}">
        <p14:creationId xmlns:p14="http://schemas.microsoft.com/office/powerpoint/2010/main" val="25490912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102" y="-22093"/>
            <a:ext cx="7744409" cy="1046485"/>
          </a:xfrm>
        </p:spPr>
        <p:txBody>
          <a:bodyPr/>
          <a:lstStyle/>
          <a:p>
            <a:pPr algn="ctr">
              <a:lnSpc>
                <a:spcPct val="100000"/>
              </a:lnSpc>
            </a:pPr>
            <a:r>
              <a:rPr lang="en-US" sz="2000"/>
              <a:t>What students should know and understand before </a:t>
            </a:r>
            <a:br>
              <a:rPr lang="en-US" sz="2000"/>
            </a:br>
            <a:r>
              <a:rPr lang="en-US" sz="2000"/>
              <a:t>transitioning to and while attending high school:</a:t>
            </a:r>
            <a:br>
              <a:rPr lang="en-US" sz="2000"/>
            </a:br>
            <a:endParaRPr lang="en-US" sz="2000"/>
          </a:p>
        </p:txBody>
      </p:sp>
      <p:sp>
        <p:nvSpPr>
          <p:cNvPr id="3" name="Slide Number Placeholder 2"/>
          <p:cNvSpPr>
            <a:spLocks noGrp="1"/>
          </p:cNvSpPr>
          <p:nvPr>
            <p:ph type="sldNum" sz="quarter" idx="11"/>
          </p:nvPr>
        </p:nvSpPr>
        <p:spPr>
          <a:xfrm>
            <a:off x="457201" y="338839"/>
            <a:ext cx="335901" cy="365125"/>
          </a:xfrm>
        </p:spPr>
        <p:txBody>
          <a:bodyPr/>
          <a:lstStyle/>
          <a:p>
            <a:fld id="{F291D414-5429-E04B-93E1-0D0828988274}" type="slidenum">
              <a:rPr lang="en-US" smtClean="0"/>
              <a:pPr/>
              <a:t>15</a:t>
            </a:fld>
            <a:endParaRPr lang="en-US"/>
          </a:p>
        </p:txBody>
      </p:sp>
      <p:sp>
        <p:nvSpPr>
          <p:cNvPr id="4" name="Content Placeholder 3"/>
          <p:cNvSpPr>
            <a:spLocks noGrp="1"/>
          </p:cNvSpPr>
          <p:nvPr>
            <p:ph sz="quarter" idx="12"/>
          </p:nvPr>
        </p:nvSpPr>
        <p:spPr>
          <a:xfrm>
            <a:off x="317241" y="1028560"/>
            <a:ext cx="8696130" cy="3880222"/>
          </a:xfrm>
        </p:spPr>
        <p:txBody>
          <a:bodyPr>
            <a:noAutofit/>
          </a:bodyPr>
          <a:lstStyle/>
          <a:p>
            <a:pPr>
              <a:lnSpc>
                <a:spcPct val="100000"/>
              </a:lnSpc>
            </a:pPr>
            <a:r>
              <a:rPr lang="en-US" sz="2000"/>
              <a:t>• Know how to calculate your GPA (Grade Point Average)</a:t>
            </a:r>
          </a:p>
          <a:p>
            <a:pPr>
              <a:lnSpc>
                <a:spcPct val="100000"/>
              </a:lnSpc>
            </a:pPr>
            <a:endParaRPr lang="en-US" sz="2000"/>
          </a:p>
          <a:p>
            <a:pPr>
              <a:lnSpc>
                <a:spcPct val="100000"/>
              </a:lnSpc>
            </a:pPr>
            <a:r>
              <a:rPr lang="en-US" sz="2000"/>
              <a:t>• Know how to read a transcript</a:t>
            </a:r>
          </a:p>
          <a:p>
            <a:pPr>
              <a:lnSpc>
                <a:spcPct val="100000"/>
              </a:lnSpc>
            </a:pPr>
            <a:endParaRPr lang="en-US" sz="2000"/>
          </a:p>
          <a:p>
            <a:pPr>
              <a:lnSpc>
                <a:spcPct val="100000"/>
              </a:lnSpc>
            </a:pPr>
            <a:r>
              <a:rPr lang="en-US" sz="2000"/>
              <a:t>• Understand the meaning and importance of a course credit</a:t>
            </a:r>
          </a:p>
          <a:p>
            <a:pPr>
              <a:lnSpc>
                <a:spcPct val="100000"/>
              </a:lnSpc>
            </a:pPr>
            <a:endParaRPr lang="en-US" sz="2000"/>
          </a:p>
          <a:p>
            <a:pPr>
              <a:lnSpc>
                <a:spcPct val="100000"/>
              </a:lnSpc>
            </a:pPr>
            <a:r>
              <a:rPr lang="en-US" sz="2000"/>
              <a:t>• Know your high school graduation requirements</a:t>
            </a:r>
          </a:p>
          <a:p>
            <a:pPr>
              <a:lnSpc>
                <a:spcPct val="100000"/>
              </a:lnSpc>
            </a:pPr>
            <a:endParaRPr lang="en-US" sz="2000"/>
          </a:p>
          <a:p>
            <a:pPr>
              <a:lnSpc>
                <a:spcPct val="100000"/>
              </a:lnSpc>
            </a:pPr>
            <a:r>
              <a:rPr lang="en-US" sz="2000"/>
              <a:t>• Understand and complete a High School Four Year Plan</a:t>
            </a:r>
          </a:p>
          <a:p>
            <a:pPr>
              <a:lnSpc>
                <a:spcPct val="100000"/>
              </a:lnSpc>
            </a:pPr>
            <a:endParaRPr lang="en-US" sz="2000"/>
          </a:p>
          <a:p>
            <a:pPr>
              <a:lnSpc>
                <a:spcPct val="100000"/>
              </a:lnSpc>
            </a:pPr>
            <a:r>
              <a:rPr lang="en-US" sz="2000"/>
              <a:t>• Know the attendance policy</a:t>
            </a:r>
          </a:p>
          <a:p>
            <a:pPr>
              <a:lnSpc>
                <a:spcPct val="100000"/>
              </a:lnSpc>
            </a:pPr>
            <a:endParaRPr lang="en-US" sz="2000"/>
          </a:p>
          <a:p>
            <a:pPr>
              <a:lnSpc>
                <a:spcPct val="100000"/>
              </a:lnSpc>
            </a:pPr>
            <a:r>
              <a:rPr lang="en-US" sz="2000"/>
              <a:t>• Have an understanding of the Career Clusters and Course Concentrations </a:t>
            </a:r>
          </a:p>
        </p:txBody>
      </p:sp>
    </p:spTree>
    <p:extLst>
      <p:ext uri="{BB962C8B-B14F-4D97-AF65-F5344CB8AC3E}">
        <p14:creationId xmlns:p14="http://schemas.microsoft.com/office/powerpoint/2010/main" val="1978304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102" y="0"/>
            <a:ext cx="7744409" cy="1046485"/>
          </a:xfrm>
        </p:spPr>
        <p:txBody>
          <a:bodyPr/>
          <a:lstStyle/>
          <a:p>
            <a:pPr algn="ctr">
              <a:lnSpc>
                <a:spcPct val="100000"/>
              </a:lnSpc>
            </a:pPr>
            <a:r>
              <a:rPr lang="en-US" sz="2000"/>
              <a:t>What students should know and understand before </a:t>
            </a:r>
            <a:br>
              <a:rPr lang="en-US" sz="2000"/>
            </a:br>
            <a:r>
              <a:rPr lang="en-US" sz="2000"/>
              <a:t>transitioning to and while attending high school:</a:t>
            </a:r>
            <a:br>
              <a:rPr lang="en-US" sz="2000"/>
            </a:br>
            <a:endParaRPr lang="en-US" sz="2000"/>
          </a:p>
        </p:txBody>
      </p:sp>
      <p:sp>
        <p:nvSpPr>
          <p:cNvPr id="3" name="Slide Number Placeholder 2"/>
          <p:cNvSpPr>
            <a:spLocks noGrp="1"/>
          </p:cNvSpPr>
          <p:nvPr>
            <p:ph type="sldNum" sz="quarter" idx="11"/>
          </p:nvPr>
        </p:nvSpPr>
        <p:spPr>
          <a:xfrm>
            <a:off x="457201" y="338839"/>
            <a:ext cx="335901" cy="365125"/>
          </a:xfrm>
        </p:spPr>
        <p:txBody>
          <a:bodyPr/>
          <a:lstStyle/>
          <a:p>
            <a:fld id="{F291D414-5429-E04B-93E1-0D0828988274}" type="slidenum">
              <a:rPr lang="en-US" smtClean="0"/>
              <a:pPr/>
              <a:t>16</a:t>
            </a:fld>
            <a:endParaRPr lang="en-US"/>
          </a:p>
        </p:txBody>
      </p:sp>
      <p:sp>
        <p:nvSpPr>
          <p:cNvPr id="4" name="Content Placeholder 3"/>
          <p:cNvSpPr>
            <a:spLocks noGrp="1"/>
          </p:cNvSpPr>
          <p:nvPr>
            <p:ph sz="quarter" idx="12"/>
          </p:nvPr>
        </p:nvSpPr>
        <p:spPr>
          <a:xfrm>
            <a:off x="270588" y="1019229"/>
            <a:ext cx="8696130" cy="3880222"/>
          </a:xfrm>
        </p:spPr>
        <p:txBody>
          <a:bodyPr>
            <a:noAutofit/>
          </a:bodyPr>
          <a:lstStyle/>
          <a:p>
            <a:pPr>
              <a:lnSpc>
                <a:spcPct val="100000"/>
              </a:lnSpc>
            </a:pPr>
            <a:r>
              <a:rPr lang="en-US" sz="2000" dirty="0"/>
              <a:t>• Have an understanding of High School Options</a:t>
            </a:r>
          </a:p>
          <a:p>
            <a:pPr>
              <a:lnSpc>
                <a:spcPct val="100000"/>
              </a:lnSpc>
            </a:pPr>
            <a:endParaRPr lang="en-US" sz="2000" dirty="0"/>
          </a:p>
          <a:p>
            <a:pPr marL="168275" indent="-168275">
              <a:lnSpc>
                <a:spcPct val="100000"/>
              </a:lnSpc>
            </a:pPr>
            <a:r>
              <a:rPr lang="en-US" sz="2000" dirty="0"/>
              <a:t>• Understand the meaning and importance of various curriculum options, such as</a:t>
            </a:r>
          </a:p>
          <a:p>
            <a:pPr marL="168275" indent="-168275">
              <a:lnSpc>
                <a:spcPct val="100000"/>
              </a:lnSpc>
            </a:pPr>
            <a:endParaRPr lang="en-US" sz="1400" dirty="0"/>
          </a:p>
          <a:p>
            <a:pPr indent="1941513">
              <a:lnSpc>
                <a:spcPct val="100000"/>
              </a:lnSpc>
            </a:pPr>
            <a:r>
              <a:rPr lang="en-US" sz="2000" dirty="0"/>
              <a:t>a) Honors / Advanced Placement (AP)</a:t>
            </a:r>
          </a:p>
          <a:p>
            <a:pPr indent="1941513">
              <a:lnSpc>
                <a:spcPct val="100000"/>
              </a:lnSpc>
            </a:pPr>
            <a:r>
              <a:rPr lang="en-US" sz="2000" dirty="0"/>
              <a:t>b) International Baccalaureate (IB)</a:t>
            </a:r>
          </a:p>
          <a:p>
            <a:pPr indent="1941513">
              <a:lnSpc>
                <a:spcPct val="100000"/>
              </a:lnSpc>
            </a:pPr>
            <a:r>
              <a:rPr lang="en-US" sz="2000" dirty="0"/>
              <a:t>c) College Courses</a:t>
            </a:r>
          </a:p>
          <a:p>
            <a:pPr indent="1941513">
              <a:lnSpc>
                <a:spcPct val="100000"/>
              </a:lnSpc>
            </a:pPr>
            <a:r>
              <a:rPr lang="en-US" sz="2000" dirty="0"/>
              <a:t>d) Credit by Demonstrated Mastery</a:t>
            </a:r>
          </a:p>
          <a:p>
            <a:pPr indent="1941513">
              <a:lnSpc>
                <a:spcPct val="100000"/>
              </a:lnSpc>
            </a:pPr>
            <a:r>
              <a:rPr lang="en-US" sz="2000" dirty="0"/>
              <a:t>e) Virtual Learning</a:t>
            </a:r>
          </a:p>
          <a:p>
            <a:pPr indent="1941513">
              <a:lnSpc>
                <a:spcPct val="100000"/>
              </a:lnSpc>
            </a:pPr>
            <a:r>
              <a:rPr lang="en-US" sz="2000" dirty="0"/>
              <a:t>f)  Diploma Endorsements</a:t>
            </a:r>
          </a:p>
          <a:p>
            <a:pPr indent="1941513">
              <a:lnSpc>
                <a:spcPct val="100000"/>
              </a:lnSpc>
            </a:pPr>
            <a:r>
              <a:rPr lang="en-US" sz="2000" dirty="0"/>
              <a:t>g) Career and College Promise</a:t>
            </a:r>
          </a:p>
        </p:txBody>
      </p:sp>
    </p:spTree>
    <p:extLst>
      <p:ext uri="{BB962C8B-B14F-4D97-AF65-F5344CB8AC3E}">
        <p14:creationId xmlns:p14="http://schemas.microsoft.com/office/powerpoint/2010/main" val="126722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1" y="126825"/>
            <a:ext cx="1698172" cy="424028"/>
          </a:xfrm>
        </p:spPr>
        <p:txBody>
          <a:bodyPr/>
          <a:lstStyle/>
          <a:p>
            <a:r>
              <a:rPr lang="en-US" sz="2000"/>
              <a:t>Terminology</a:t>
            </a:r>
          </a:p>
        </p:txBody>
      </p:sp>
      <p:sp>
        <p:nvSpPr>
          <p:cNvPr id="3" name="Slide Number Placeholder 2"/>
          <p:cNvSpPr>
            <a:spLocks noGrp="1"/>
          </p:cNvSpPr>
          <p:nvPr>
            <p:ph type="sldNum" sz="quarter" idx="11"/>
          </p:nvPr>
        </p:nvSpPr>
        <p:spPr/>
        <p:txBody>
          <a:bodyPr/>
          <a:lstStyle/>
          <a:p>
            <a:fld id="{F291D414-5429-E04B-93E1-0D0828988274}" type="slidenum">
              <a:rPr lang="en-US" smtClean="0"/>
              <a:pPr/>
              <a:t>2</a:t>
            </a:fld>
            <a:endParaRPr lang="en-US"/>
          </a:p>
        </p:txBody>
      </p:sp>
      <p:sp>
        <p:nvSpPr>
          <p:cNvPr id="4" name="Content Placeholder 3"/>
          <p:cNvSpPr>
            <a:spLocks noGrp="1"/>
          </p:cNvSpPr>
          <p:nvPr>
            <p:ph sz="quarter" idx="12"/>
          </p:nvPr>
        </p:nvSpPr>
        <p:spPr>
          <a:xfrm>
            <a:off x="233265" y="818390"/>
            <a:ext cx="8640147" cy="3880222"/>
          </a:xfrm>
        </p:spPr>
        <p:txBody>
          <a:bodyPr>
            <a:noAutofit/>
          </a:bodyPr>
          <a:lstStyle/>
          <a:p>
            <a:pPr>
              <a:lnSpc>
                <a:spcPct val="100000"/>
              </a:lnSpc>
            </a:pPr>
            <a:r>
              <a:rPr lang="en-US" sz="2000" b="1" dirty="0"/>
              <a:t>Course Selections:</a:t>
            </a:r>
          </a:p>
          <a:p>
            <a:pPr>
              <a:lnSpc>
                <a:spcPct val="100000"/>
              </a:lnSpc>
            </a:pPr>
            <a:r>
              <a:rPr lang="en-US" sz="2000" dirty="0"/>
              <a:t>Courses that students select that make up their school schedule</a:t>
            </a:r>
          </a:p>
          <a:p>
            <a:pPr>
              <a:lnSpc>
                <a:spcPct val="100000"/>
              </a:lnSpc>
            </a:pPr>
            <a:endParaRPr lang="en-US" sz="2000" dirty="0"/>
          </a:p>
          <a:p>
            <a:pPr>
              <a:lnSpc>
                <a:spcPct val="100000"/>
              </a:lnSpc>
            </a:pPr>
            <a:r>
              <a:rPr lang="en-US" sz="2000" b="1" dirty="0"/>
              <a:t>High School Four Year Plan:</a:t>
            </a:r>
          </a:p>
          <a:p>
            <a:pPr>
              <a:lnSpc>
                <a:spcPct val="100000"/>
              </a:lnSpc>
            </a:pPr>
            <a:r>
              <a:rPr lang="en-US" sz="2000" dirty="0"/>
              <a:t>A plan that helps your son/daughter map out the coursework for his/her high school years</a:t>
            </a:r>
          </a:p>
          <a:p>
            <a:pPr>
              <a:lnSpc>
                <a:spcPct val="100000"/>
              </a:lnSpc>
            </a:pPr>
            <a:endParaRPr lang="en-US" sz="2000" dirty="0"/>
          </a:p>
          <a:p>
            <a:pPr>
              <a:lnSpc>
                <a:spcPct val="100000"/>
              </a:lnSpc>
            </a:pPr>
            <a:r>
              <a:rPr lang="en-US" sz="2000" b="1" dirty="0"/>
              <a:t>Prerequisites:</a:t>
            </a:r>
          </a:p>
          <a:p>
            <a:pPr>
              <a:lnSpc>
                <a:spcPct val="100000"/>
              </a:lnSpc>
            </a:pPr>
            <a:r>
              <a:rPr lang="en-US" sz="2000" dirty="0"/>
              <a:t>the required completion of a course before enrolling in another course </a:t>
            </a:r>
          </a:p>
          <a:p>
            <a:pPr>
              <a:lnSpc>
                <a:spcPct val="100000"/>
              </a:lnSpc>
            </a:pPr>
            <a:endParaRPr lang="en-US" sz="2000" dirty="0"/>
          </a:p>
          <a:p>
            <a:pPr>
              <a:lnSpc>
                <a:spcPct val="100000"/>
              </a:lnSpc>
            </a:pPr>
            <a:r>
              <a:rPr lang="en-US" sz="2000" b="1" dirty="0"/>
              <a:t>Future Ready Core:</a:t>
            </a:r>
          </a:p>
          <a:p>
            <a:pPr>
              <a:lnSpc>
                <a:spcPct val="100000"/>
              </a:lnSpc>
            </a:pPr>
            <a:r>
              <a:rPr lang="en-US" altLang="en-US" sz="2000" dirty="0">
                <a:ea typeface="ＭＳ Ｐゴシック" panose="020B0600070205080204" pitchFamily="34" charset="-128"/>
              </a:rPr>
              <a:t>The mission of the North Carolina State Board of Education that every public school student graduates from high school, globally competitive for work and postsecondary education as well as  prepared for life in the 21</a:t>
            </a:r>
            <a:r>
              <a:rPr lang="en-US" altLang="en-US" sz="2000" baseline="30000" dirty="0">
                <a:ea typeface="ＭＳ Ｐゴシック" panose="020B0600070205080204" pitchFamily="34" charset="-128"/>
              </a:rPr>
              <a:t>st</a:t>
            </a:r>
            <a:r>
              <a:rPr lang="en-US" altLang="en-US" sz="2000" dirty="0">
                <a:ea typeface="ＭＳ Ｐゴシック" panose="020B0600070205080204" pitchFamily="34" charset="-128"/>
              </a:rPr>
              <a:t> century. </a:t>
            </a:r>
            <a:r>
              <a:rPr lang="en-US" sz="2000" dirty="0"/>
              <a:t>All students are expected to meet the requirements outlined under the Future-Ready Core Course of Study</a:t>
            </a:r>
            <a:endParaRPr lang="en-US" altLang="en-US" sz="2000" dirty="0">
              <a:ea typeface="ＭＳ Ｐゴシック" panose="020B0600070205080204" pitchFamily="34" charset="-128"/>
            </a:endParaRPr>
          </a:p>
          <a:p>
            <a:pPr>
              <a:lnSpc>
                <a:spcPct val="100000"/>
              </a:lnSpc>
            </a:pPr>
            <a:endParaRPr lang="en-US" sz="2000" dirty="0"/>
          </a:p>
          <a:p>
            <a:pPr>
              <a:lnSpc>
                <a:spcPct val="100000"/>
              </a:lnSpc>
            </a:pPr>
            <a:endParaRPr lang="en-US" sz="2000" dirty="0"/>
          </a:p>
          <a:p>
            <a:pPr>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156543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0" end="10"/>
                                            </p:txEl>
                                          </p:spTgt>
                                        </p:tgtEl>
                                        <p:attrNameLst>
                                          <p:attrName>style.visibility</p:attrName>
                                        </p:attrNameLst>
                                      </p:cBhvr>
                                      <p:to>
                                        <p:strVal val="visible"/>
                                      </p:to>
                                    </p:set>
                                    <p:animEffect transition="in" filter="fade">
                                      <p:cBhvr>
                                        <p:cTn id="2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632" y="139132"/>
            <a:ext cx="1716833" cy="414697"/>
          </a:xfrm>
        </p:spPr>
        <p:txBody>
          <a:bodyPr/>
          <a:lstStyle/>
          <a:p>
            <a:r>
              <a:rPr lang="en-US" sz="2000"/>
              <a:t>Terminology</a:t>
            </a:r>
          </a:p>
        </p:txBody>
      </p:sp>
      <p:sp>
        <p:nvSpPr>
          <p:cNvPr id="3" name="Slide Number Placeholder 2"/>
          <p:cNvSpPr>
            <a:spLocks noGrp="1"/>
          </p:cNvSpPr>
          <p:nvPr>
            <p:ph type="sldNum" sz="quarter" idx="11"/>
          </p:nvPr>
        </p:nvSpPr>
        <p:spPr/>
        <p:txBody>
          <a:bodyPr/>
          <a:lstStyle/>
          <a:p>
            <a:fld id="{F291D414-5429-E04B-93E1-0D0828988274}" type="slidenum">
              <a:rPr lang="en-US" smtClean="0"/>
              <a:pPr/>
              <a:t>3</a:t>
            </a:fld>
            <a:endParaRPr lang="en-US"/>
          </a:p>
        </p:txBody>
      </p:sp>
      <p:sp>
        <p:nvSpPr>
          <p:cNvPr id="4" name="Content Placeholder 3"/>
          <p:cNvSpPr>
            <a:spLocks noGrp="1"/>
          </p:cNvSpPr>
          <p:nvPr>
            <p:ph sz="quarter" idx="12"/>
          </p:nvPr>
        </p:nvSpPr>
        <p:spPr>
          <a:xfrm>
            <a:off x="335902" y="818390"/>
            <a:ext cx="8658808" cy="3880222"/>
          </a:xfrm>
        </p:spPr>
        <p:txBody>
          <a:bodyPr>
            <a:noAutofit/>
          </a:bodyPr>
          <a:lstStyle/>
          <a:p>
            <a:pPr>
              <a:lnSpc>
                <a:spcPct val="100000"/>
              </a:lnSpc>
            </a:pPr>
            <a:r>
              <a:rPr lang="en-US" sz="2000" b="1" dirty="0"/>
              <a:t>Career Clusters: </a:t>
            </a:r>
          </a:p>
          <a:p>
            <a:pPr>
              <a:lnSpc>
                <a:spcPct val="100000"/>
              </a:lnSpc>
            </a:pPr>
            <a:r>
              <a:rPr lang="en-US" sz="2000" dirty="0"/>
              <a:t>Career clusters contain courses within a focused technical area that provide students with the knowledge needed to make educated choices about career goals and the post-secondary education needed to reach those goals</a:t>
            </a:r>
          </a:p>
          <a:p>
            <a:pPr>
              <a:lnSpc>
                <a:spcPct val="100000"/>
              </a:lnSpc>
            </a:pPr>
            <a:endParaRPr lang="en-US" sz="2000" dirty="0"/>
          </a:p>
          <a:p>
            <a:pPr>
              <a:lnSpc>
                <a:spcPct val="100000"/>
              </a:lnSpc>
            </a:pPr>
            <a:r>
              <a:rPr lang="en-US" sz="2000" b="1" dirty="0"/>
              <a:t>High School Transcript:</a:t>
            </a:r>
          </a:p>
          <a:p>
            <a:pPr>
              <a:lnSpc>
                <a:spcPct val="100000"/>
              </a:lnSpc>
            </a:pPr>
            <a:r>
              <a:rPr lang="en-US" sz="2000" dirty="0"/>
              <a:t>is an essential document that includes some of the pertinent information such as: </a:t>
            </a:r>
          </a:p>
          <a:p>
            <a:pPr marL="969963" indent="177800">
              <a:lnSpc>
                <a:spcPct val="100000"/>
              </a:lnSpc>
              <a:buFont typeface="Arial" panose="020B0604020202020204" pitchFamily="34" charset="0"/>
              <a:buChar char="•"/>
            </a:pPr>
            <a:r>
              <a:rPr lang="en-US" sz="2000" dirty="0"/>
              <a:t>courses taken while attending secondary school</a:t>
            </a:r>
          </a:p>
          <a:p>
            <a:pPr marL="969963" indent="177800">
              <a:lnSpc>
                <a:spcPct val="100000"/>
              </a:lnSpc>
              <a:buFont typeface="Arial" panose="020B0604020202020204" pitchFamily="34" charset="0"/>
              <a:buChar char="•"/>
            </a:pPr>
            <a:r>
              <a:rPr lang="en-US" sz="2000" dirty="0"/>
              <a:t>number of credits earned and term a specific course was taken</a:t>
            </a:r>
          </a:p>
          <a:p>
            <a:pPr marL="969963" indent="177800">
              <a:lnSpc>
                <a:spcPct val="100000"/>
              </a:lnSpc>
              <a:buFont typeface="Arial" panose="020B0604020202020204" pitchFamily="34" charset="0"/>
              <a:buChar char="•"/>
            </a:pPr>
            <a:r>
              <a:rPr lang="en-US" sz="2000" dirty="0"/>
              <a:t>final grades</a:t>
            </a:r>
          </a:p>
          <a:p>
            <a:pPr marL="969963" indent="177800">
              <a:lnSpc>
                <a:spcPct val="100000"/>
              </a:lnSpc>
              <a:buFont typeface="Arial" panose="020B0604020202020204" pitchFamily="34" charset="0"/>
              <a:buChar char="•"/>
            </a:pPr>
            <a:r>
              <a:rPr lang="en-US" sz="2000" dirty="0"/>
              <a:t>weighted average </a:t>
            </a:r>
          </a:p>
          <a:p>
            <a:pPr marL="969963" indent="177800">
              <a:lnSpc>
                <a:spcPct val="100000"/>
              </a:lnSpc>
              <a:buFont typeface="Arial" panose="020B0604020202020204" pitchFamily="34" charset="0"/>
              <a:buChar char="•"/>
            </a:pPr>
            <a:r>
              <a:rPr lang="en-US" sz="2000" dirty="0"/>
              <a:t>standardized test scores</a:t>
            </a:r>
          </a:p>
          <a:p>
            <a:pPr>
              <a:lnSpc>
                <a:spcPct val="100000"/>
              </a:lnSpc>
            </a:pPr>
            <a:endParaRPr lang="en-US" sz="2000" dirty="0">
              <a:solidFill>
                <a:srgbClr val="0033CC"/>
              </a:solidFill>
            </a:endParaRPr>
          </a:p>
          <a:p>
            <a:pPr>
              <a:lnSpc>
                <a:spcPct val="100000"/>
              </a:lnSpc>
            </a:pPr>
            <a:endParaRPr lang="en-US" altLang="en-US" sz="2000" dirty="0">
              <a:ea typeface="ＭＳ Ｐゴシック" panose="020B0600070205080204" pitchFamily="34" charset="-128"/>
            </a:endParaRPr>
          </a:p>
          <a:p>
            <a:pPr>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265836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fade">
                                      <p:cBhvr>
                                        <p:cTn id="24" dur="500"/>
                                        <p:tgtEl>
                                          <p:spTgt spid="4">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Effect transition="in" filter="fade">
                                      <p:cBhvr>
                                        <p:cTn id="2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80318" y="112829"/>
            <a:ext cx="1754156" cy="452020"/>
          </a:xfrm>
        </p:spPr>
        <p:txBody>
          <a:bodyPr/>
          <a:lstStyle/>
          <a:p>
            <a:r>
              <a:rPr lang="en-US" sz="2000"/>
              <a:t>Terminology</a:t>
            </a:r>
          </a:p>
        </p:txBody>
      </p:sp>
      <p:sp>
        <p:nvSpPr>
          <p:cNvPr id="3" name="Slide Number Placeholder 2"/>
          <p:cNvSpPr>
            <a:spLocks noGrp="1"/>
          </p:cNvSpPr>
          <p:nvPr>
            <p:ph type="sldNum" sz="quarter" idx="11"/>
          </p:nvPr>
        </p:nvSpPr>
        <p:spPr/>
        <p:txBody>
          <a:bodyPr/>
          <a:lstStyle/>
          <a:p>
            <a:fld id="{F291D414-5429-E04B-93E1-0D0828988274}" type="slidenum">
              <a:rPr lang="en-US" smtClean="0"/>
              <a:pPr/>
              <a:t>4</a:t>
            </a:fld>
            <a:endParaRPr lang="en-US"/>
          </a:p>
        </p:txBody>
      </p:sp>
      <p:sp>
        <p:nvSpPr>
          <p:cNvPr id="4" name="Content Placeholder 3"/>
          <p:cNvSpPr>
            <a:spLocks noGrp="1"/>
          </p:cNvSpPr>
          <p:nvPr>
            <p:ph sz="quarter" idx="12"/>
          </p:nvPr>
        </p:nvSpPr>
        <p:spPr>
          <a:xfrm>
            <a:off x="205273" y="703964"/>
            <a:ext cx="8789437" cy="3880222"/>
          </a:xfrm>
        </p:spPr>
        <p:txBody>
          <a:bodyPr>
            <a:noAutofit/>
          </a:bodyPr>
          <a:lstStyle/>
          <a:p>
            <a:pPr>
              <a:lnSpc>
                <a:spcPct val="100000"/>
              </a:lnSpc>
            </a:pPr>
            <a:r>
              <a:rPr lang="en-US" sz="2000" b="1" dirty="0"/>
              <a:t>Honors /Advanced Placement (AP): </a:t>
            </a:r>
          </a:p>
          <a:p>
            <a:pPr>
              <a:lnSpc>
                <a:spcPct val="100000"/>
              </a:lnSpc>
            </a:pPr>
            <a:r>
              <a:rPr lang="en-US" sz="2000" dirty="0"/>
              <a:t>courses that have a more demanding and rigorous curriculum than regular classes. The </a:t>
            </a:r>
            <a:r>
              <a:rPr lang="en-US" sz="2000" b="1" dirty="0"/>
              <a:t>AP program </a:t>
            </a:r>
            <a:r>
              <a:rPr lang="en-US" sz="2000" dirty="0"/>
              <a:t>offers able and ambitious students an opportunity to study college-level coursework; the </a:t>
            </a:r>
            <a:r>
              <a:rPr lang="en-US" sz="2000" b="1" dirty="0"/>
              <a:t>national AP exam </a:t>
            </a:r>
            <a:r>
              <a:rPr lang="en-US" sz="2000" dirty="0"/>
              <a:t>is required of all students enrolled in an AP course. Many colleges grant college credit or advanced placement based on AP exam scores. Honors/AP courses receive weighted credit in computing GPA</a:t>
            </a:r>
          </a:p>
          <a:p>
            <a:pPr marL="225425">
              <a:lnSpc>
                <a:spcPct val="100000"/>
              </a:lnSpc>
            </a:pPr>
            <a:endParaRPr lang="en-US" sz="2000" dirty="0"/>
          </a:p>
          <a:p>
            <a:pPr>
              <a:lnSpc>
                <a:spcPct val="100000"/>
              </a:lnSpc>
            </a:pPr>
            <a:r>
              <a:rPr lang="en-US" sz="2000" b="1" dirty="0"/>
              <a:t>International Baccalaureate (IB) Program</a:t>
            </a:r>
            <a:r>
              <a:rPr lang="en-US" sz="2000" dirty="0"/>
              <a:t>: </a:t>
            </a:r>
          </a:p>
          <a:p>
            <a:pPr>
              <a:lnSpc>
                <a:spcPct val="100000"/>
              </a:lnSpc>
            </a:pPr>
            <a:r>
              <a:rPr lang="en-US" sz="2000" dirty="0"/>
              <a:t>offers a rigorous, two-year course of study for high school students. IB provides successful candidates an internationally recognized diploma and preparation for study in the world’s most demanding colleges and universities</a:t>
            </a:r>
          </a:p>
          <a:p>
            <a:pPr>
              <a:lnSpc>
                <a:spcPct val="100000"/>
              </a:lnSpc>
            </a:pPr>
            <a:endParaRPr lang="en-US" sz="2000" dirty="0"/>
          </a:p>
          <a:p>
            <a:pPr>
              <a:lnSpc>
                <a:spcPct val="100000"/>
              </a:lnSpc>
            </a:pPr>
            <a:r>
              <a:rPr lang="en-US" sz="2000" b="1" dirty="0"/>
              <a:t>College Courses</a:t>
            </a:r>
            <a:r>
              <a:rPr lang="en-US" sz="2000" dirty="0"/>
              <a:t>: </a:t>
            </a:r>
          </a:p>
          <a:p>
            <a:pPr>
              <a:lnSpc>
                <a:spcPct val="100000"/>
              </a:lnSpc>
            </a:pPr>
            <a:r>
              <a:rPr lang="en-US" sz="2000" dirty="0"/>
              <a:t>A program through a collaborative partnership with area colleges and universities. Students begin an approved rigorous course of study preparing them for dual-enrollment as high school seniors and first-year college students </a:t>
            </a:r>
          </a:p>
          <a:p>
            <a:pPr>
              <a:lnSpc>
                <a:spcPct val="100000"/>
              </a:lnSpc>
            </a:pPr>
            <a:endParaRPr lang="en-US" sz="2000" dirty="0"/>
          </a:p>
          <a:p>
            <a:pPr>
              <a:lnSpc>
                <a:spcPct val="100000"/>
              </a:lnSpc>
            </a:pPr>
            <a:endParaRPr lang="en-US" sz="2000" dirty="0"/>
          </a:p>
          <a:p>
            <a:pPr>
              <a:lnSpc>
                <a:spcPct val="100000"/>
              </a:lnSpc>
            </a:pPr>
            <a:endParaRPr lang="en-US" sz="2000" dirty="0"/>
          </a:p>
          <a:p>
            <a:pPr marL="225425">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61971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42995" y="108164"/>
            <a:ext cx="1707503" cy="461350"/>
          </a:xfrm>
        </p:spPr>
        <p:txBody>
          <a:bodyPr/>
          <a:lstStyle/>
          <a:p>
            <a:r>
              <a:rPr lang="en-US" sz="2000"/>
              <a:t>Terminology</a:t>
            </a:r>
          </a:p>
        </p:txBody>
      </p:sp>
      <p:sp>
        <p:nvSpPr>
          <p:cNvPr id="3" name="Slide Number Placeholder 2"/>
          <p:cNvSpPr>
            <a:spLocks noGrp="1"/>
          </p:cNvSpPr>
          <p:nvPr>
            <p:ph type="sldNum" sz="quarter" idx="11"/>
          </p:nvPr>
        </p:nvSpPr>
        <p:spPr/>
        <p:txBody>
          <a:bodyPr/>
          <a:lstStyle/>
          <a:p>
            <a:fld id="{F291D414-5429-E04B-93E1-0D0828988274}" type="slidenum">
              <a:rPr lang="en-US" smtClean="0"/>
              <a:pPr/>
              <a:t>5</a:t>
            </a:fld>
            <a:endParaRPr lang="en-US"/>
          </a:p>
        </p:txBody>
      </p:sp>
      <p:sp>
        <p:nvSpPr>
          <p:cNvPr id="4" name="Content Placeholder 3"/>
          <p:cNvSpPr>
            <a:spLocks noGrp="1"/>
          </p:cNvSpPr>
          <p:nvPr>
            <p:ph sz="quarter" idx="12"/>
          </p:nvPr>
        </p:nvSpPr>
        <p:spPr>
          <a:xfrm>
            <a:off x="214604" y="900609"/>
            <a:ext cx="8742783" cy="3880222"/>
          </a:xfrm>
        </p:spPr>
        <p:txBody>
          <a:bodyPr>
            <a:noAutofit/>
          </a:bodyPr>
          <a:lstStyle/>
          <a:p>
            <a:pPr>
              <a:lnSpc>
                <a:spcPct val="100000"/>
              </a:lnSpc>
            </a:pPr>
            <a:r>
              <a:rPr lang="en-US" sz="2000" b="1" dirty="0"/>
              <a:t>Credit by Demonstrated Mastery:</a:t>
            </a:r>
          </a:p>
          <a:p>
            <a:pPr>
              <a:lnSpc>
                <a:spcPct val="100000"/>
              </a:lnSpc>
            </a:pPr>
            <a:r>
              <a:rPr lang="en-US" sz="2000" dirty="0"/>
              <a:t>Uniquely qualified students may demonstrate mastery of a course’s content and earn pass/fail credit for the course; this is two-phase process that includes taking an assessment and completing an artifact or performance task</a:t>
            </a:r>
          </a:p>
          <a:p>
            <a:pPr>
              <a:lnSpc>
                <a:spcPct val="100000"/>
              </a:lnSpc>
            </a:pPr>
            <a:endParaRPr lang="en-US" sz="1400" b="1" dirty="0">
              <a:latin typeface="Arial" panose="020B0604020202020204" pitchFamily="34" charset="0"/>
              <a:cs typeface="Arial" panose="020B0604020202020204" pitchFamily="34" charset="0"/>
            </a:endParaRPr>
          </a:p>
          <a:p>
            <a:pPr>
              <a:lnSpc>
                <a:spcPct val="100000"/>
              </a:lnSpc>
            </a:pPr>
            <a:endParaRPr lang="en-US" sz="1400" b="1" dirty="0">
              <a:latin typeface="Arial" panose="020B0604020202020204" pitchFamily="34" charset="0"/>
              <a:cs typeface="Arial" panose="020B0604020202020204" pitchFamily="34" charset="0"/>
            </a:endParaRPr>
          </a:p>
          <a:p>
            <a:pPr>
              <a:lnSpc>
                <a:spcPct val="100000"/>
              </a:lnSpc>
            </a:pPr>
            <a:r>
              <a:rPr lang="en-US" sz="2000" b="1" dirty="0">
                <a:latin typeface="Arial" panose="020B0604020202020204" pitchFamily="34" charset="0"/>
                <a:cs typeface="Arial" panose="020B0604020202020204" pitchFamily="34" charset="0"/>
              </a:rPr>
              <a:t>Virtual Learning:</a:t>
            </a:r>
          </a:p>
          <a:p>
            <a:pPr>
              <a:lnSpc>
                <a:spcPct val="100000"/>
              </a:lnSpc>
            </a:pPr>
            <a:r>
              <a:rPr lang="en-US" sz="2000" dirty="0">
                <a:latin typeface="Arial" panose="020B0604020202020204" pitchFamily="34" charset="0"/>
                <a:cs typeface="Arial" panose="020B0604020202020204" pitchFamily="34" charset="0"/>
              </a:rPr>
              <a:t>Apex Learning Virtual School (ALVS), North Carolina Virtual Public School (NCVPS), and Guilford County Schools Virtual Public School (GCSVPS) provide students with expanded academic options by offering online courses at NO COST to your student</a:t>
            </a:r>
          </a:p>
          <a:p>
            <a:pPr>
              <a:lnSpc>
                <a:spcPct val="100000"/>
              </a:lnSpc>
            </a:pPr>
            <a:endParaRPr lang="en-US" sz="2000" b="1" dirty="0">
              <a:latin typeface="Arial" panose="020B0604020202020204" pitchFamily="34" charset="0"/>
              <a:cs typeface="Arial" panose="020B0604020202020204" pitchFamily="34" charset="0"/>
            </a:endParaRPr>
          </a:p>
          <a:p>
            <a:pPr>
              <a:lnSpc>
                <a:spcPct val="100000"/>
              </a:lnSpc>
            </a:pPr>
            <a:endParaRPr lang="en-US" sz="2000" dirty="0"/>
          </a:p>
        </p:txBody>
      </p:sp>
    </p:spTree>
    <p:extLst>
      <p:ext uri="{BB962C8B-B14F-4D97-AF65-F5344CB8AC3E}">
        <p14:creationId xmlns:p14="http://schemas.microsoft.com/office/powerpoint/2010/main" val="416481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42995" y="108164"/>
            <a:ext cx="1707503" cy="461350"/>
          </a:xfrm>
        </p:spPr>
        <p:txBody>
          <a:bodyPr/>
          <a:lstStyle/>
          <a:p>
            <a:r>
              <a:rPr lang="en-US" sz="2000"/>
              <a:t>Terminology</a:t>
            </a:r>
          </a:p>
        </p:txBody>
      </p:sp>
      <p:sp>
        <p:nvSpPr>
          <p:cNvPr id="3" name="Slide Number Placeholder 2"/>
          <p:cNvSpPr>
            <a:spLocks noGrp="1"/>
          </p:cNvSpPr>
          <p:nvPr>
            <p:ph type="sldNum" sz="quarter" idx="11"/>
          </p:nvPr>
        </p:nvSpPr>
        <p:spPr/>
        <p:txBody>
          <a:bodyPr/>
          <a:lstStyle/>
          <a:p>
            <a:fld id="{F291D414-5429-E04B-93E1-0D0828988274}" type="slidenum">
              <a:rPr lang="en-US" smtClean="0"/>
              <a:pPr/>
              <a:t>6</a:t>
            </a:fld>
            <a:endParaRPr lang="en-US"/>
          </a:p>
        </p:txBody>
      </p:sp>
      <p:sp>
        <p:nvSpPr>
          <p:cNvPr id="4" name="Content Placeholder 3"/>
          <p:cNvSpPr>
            <a:spLocks noGrp="1"/>
          </p:cNvSpPr>
          <p:nvPr>
            <p:ph sz="quarter" idx="12"/>
          </p:nvPr>
        </p:nvSpPr>
        <p:spPr>
          <a:xfrm>
            <a:off x="214604" y="703964"/>
            <a:ext cx="8742783" cy="3880222"/>
          </a:xfrm>
        </p:spPr>
        <p:txBody>
          <a:bodyPr>
            <a:noAutofit/>
          </a:bodyPr>
          <a:lstStyle/>
          <a:p>
            <a:pPr>
              <a:lnSpc>
                <a:spcPct val="100000"/>
              </a:lnSpc>
            </a:pPr>
            <a:endParaRPr lang="en-US" sz="2000" b="1" dirty="0">
              <a:latin typeface="Arial" panose="020B0604020202020204" pitchFamily="34" charset="0"/>
              <a:cs typeface="Arial" panose="020B0604020202020204" pitchFamily="34" charset="0"/>
            </a:endParaRPr>
          </a:p>
          <a:p>
            <a:pPr>
              <a:lnSpc>
                <a:spcPct val="100000"/>
              </a:lnSpc>
            </a:pPr>
            <a:r>
              <a:rPr lang="en-US" sz="2000" b="1" dirty="0">
                <a:latin typeface="Arial" panose="020B0604020202020204" pitchFamily="34" charset="0"/>
                <a:cs typeface="Arial" panose="020B0604020202020204" pitchFamily="34" charset="0"/>
              </a:rPr>
              <a:t>Diploma Endorsements:</a:t>
            </a:r>
          </a:p>
          <a:p>
            <a:pPr>
              <a:lnSpc>
                <a:spcPct val="100000"/>
              </a:lnSpc>
            </a:pPr>
            <a:r>
              <a:rPr lang="en-US" sz="2000" dirty="0">
                <a:latin typeface="Arial" panose="020B0604020202020204" pitchFamily="34" charset="0"/>
                <a:cs typeface="Arial" panose="020B0604020202020204" pitchFamily="34" charset="0"/>
              </a:rPr>
              <a:t>Students enrolled in North Carolina high schools have the opportunity to earn endorsements to their High School Diploma beginning with the graduating class of 2014-2015. Endorsements are not required to graduate, but are an additional recognition from the state</a:t>
            </a:r>
          </a:p>
          <a:p>
            <a:pPr>
              <a:lnSpc>
                <a:spcPct val="100000"/>
              </a:lnSpc>
            </a:pPr>
            <a:endParaRPr lang="en-US" sz="2000" dirty="0">
              <a:latin typeface="Arial" panose="020B0604020202020204" pitchFamily="34" charset="0"/>
              <a:cs typeface="Arial" panose="020B0604020202020204" pitchFamily="34" charset="0"/>
            </a:endParaRPr>
          </a:p>
          <a:p>
            <a:pPr>
              <a:lnSpc>
                <a:spcPct val="100000"/>
              </a:lnSpc>
            </a:pPr>
            <a:endParaRPr lang="en-US" sz="2000" dirty="0">
              <a:latin typeface="Arial" panose="020B0604020202020204" pitchFamily="34" charset="0"/>
              <a:cs typeface="Arial" panose="020B0604020202020204" pitchFamily="34" charset="0"/>
            </a:endParaRPr>
          </a:p>
          <a:p>
            <a:pPr>
              <a:lnSpc>
                <a:spcPct val="100000"/>
              </a:lnSpc>
            </a:pPr>
            <a:r>
              <a:rPr lang="en-US" sz="2000" b="1" dirty="0">
                <a:latin typeface="Arial" panose="020B0604020202020204" pitchFamily="34" charset="0"/>
                <a:cs typeface="Arial" panose="020B0604020202020204" pitchFamily="34" charset="0"/>
              </a:rPr>
              <a:t>Career and College Promise:</a:t>
            </a:r>
          </a:p>
          <a:p>
            <a:pPr>
              <a:lnSpc>
                <a:spcPct val="100000"/>
              </a:lnSpc>
            </a:pPr>
            <a:r>
              <a:rPr lang="en-US" sz="2000" dirty="0">
                <a:latin typeface="Arial" panose="020B0604020202020204" pitchFamily="34" charset="0"/>
                <a:cs typeface="Arial" panose="020B0604020202020204" pitchFamily="34" charset="0"/>
              </a:rPr>
              <a:t>a program designed to provide seamless dual enrollment for eligible North Carolina high school </a:t>
            </a:r>
            <a:r>
              <a:rPr lang="en-US" sz="2000" b="1" dirty="0">
                <a:latin typeface="Arial" panose="020B0604020202020204" pitchFamily="34" charset="0"/>
                <a:cs typeface="Arial" panose="020B0604020202020204" pitchFamily="34" charset="0"/>
              </a:rPr>
              <a:t>juniors</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seniors </a:t>
            </a:r>
            <a:r>
              <a:rPr lang="en-US" sz="2000" dirty="0">
                <a:latin typeface="Arial" panose="020B0604020202020204" pitchFamily="34" charset="0"/>
                <a:cs typeface="Arial" panose="020B0604020202020204" pitchFamily="34" charset="0"/>
              </a:rPr>
              <a:t>in order to accelerate completion of college certificates, diplomas, and associate degrees. These degrees lead to college transfer or provide entry-level job skills</a:t>
            </a:r>
          </a:p>
          <a:p>
            <a:pPr>
              <a:lnSpc>
                <a:spcPct val="100000"/>
              </a:lnSpc>
            </a:pPr>
            <a:endParaRPr lang="en-US" sz="2000" dirty="0"/>
          </a:p>
        </p:txBody>
      </p:sp>
    </p:spTree>
    <p:extLst>
      <p:ext uri="{BB962C8B-B14F-4D97-AF65-F5344CB8AC3E}">
        <p14:creationId xmlns:p14="http://schemas.microsoft.com/office/powerpoint/2010/main" val="88130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5" name="Content Placeholder 4"/>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290588"/>
            <a:ext cx="9145741" cy="6043317"/>
          </a:xfrm>
        </p:spPr>
      </p:pic>
      <p:sp>
        <p:nvSpPr>
          <p:cNvPr id="4" name="Slide Number Placeholder 3"/>
          <p:cNvSpPr>
            <a:spLocks noGrp="1"/>
          </p:cNvSpPr>
          <p:nvPr>
            <p:ph type="sldNum" sz="quarter" idx="4"/>
          </p:nvPr>
        </p:nvSpPr>
        <p:spPr/>
        <p:txBody>
          <a:bodyPr/>
          <a:lstStyle/>
          <a:p>
            <a:fld id="{F291D414-5429-E04B-93E1-0D0828988274}" type="slidenum">
              <a:rPr lang="en-US" smtClean="0"/>
              <a:pPr/>
              <a:t>7</a:t>
            </a:fld>
            <a:endParaRPr lang="en-US"/>
          </a:p>
        </p:txBody>
      </p:sp>
      <p:sp>
        <p:nvSpPr>
          <p:cNvPr id="6" name="Rectangle 5"/>
          <p:cNvSpPr/>
          <p:nvPr/>
        </p:nvSpPr>
        <p:spPr>
          <a:xfrm>
            <a:off x="5527" y="-290588"/>
            <a:ext cx="9140214" cy="6023662"/>
          </a:xfrm>
          <a:prstGeom prst="rect">
            <a:avLst/>
          </a:prstGeom>
          <a:solidFill>
            <a:schemeClr val="tx2">
              <a:alpha val="7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 Placeholder 4"/>
          <p:cNvSpPr txBox="1">
            <a:spLocks/>
          </p:cNvSpPr>
          <p:nvPr/>
        </p:nvSpPr>
        <p:spPr>
          <a:xfrm>
            <a:off x="874712" y="908958"/>
            <a:ext cx="8185311" cy="3663042"/>
          </a:xfrm>
          <a:prstGeom prst="rect">
            <a:avLst/>
          </a:prstGeom>
        </p:spPr>
        <p:txBody>
          <a:bodyPr vert="horz" lIns="91440" tIns="45720" rIns="91440" bIns="45720" rtlCol="0" anchor="b">
            <a:noAutofit/>
          </a:bodyPr>
          <a:lstStyle>
            <a:lvl1pPr marL="0" indent="0" algn="l" defTabSz="457200" rtl="0" eaLnBrk="1" latinLnBrk="0" hangingPunct="1">
              <a:lnSpc>
                <a:spcPts val="5300"/>
              </a:lnSpc>
              <a:spcBef>
                <a:spcPts val="0"/>
              </a:spcBef>
              <a:buFont typeface="Arial"/>
              <a:buNone/>
              <a:defRPr sz="5000" b="1" kern="1200">
                <a:solidFill>
                  <a:srgbClr val="FFFFFF"/>
                </a:solidFill>
                <a:latin typeface="Arial"/>
                <a:ea typeface="+mn-ea"/>
                <a:cs typeface="Arial"/>
              </a:defRPr>
            </a:lvl1pPr>
            <a:lvl2pPr marL="457200" indent="0" algn="l" defTabSz="457200" rtl="0" eaLnBrk="1" latinLnBrk="0" hangingPunct="1">
              <a:lnSpc>
                <a:spcPts val="1600"/>
              </a:lnSpc>
              <a:spcBef>
                <a:spcPts val="0"/>
              </a:spcBef>
              <a:buFont typeface="Arial"/>
              <a:buNone/>
              <a:defRPr sz="1800" kern="1200">
                <a:solidFill>
                  <a:schemeClr val="tx1">
                    <a:tint val="75000"/>
                  </a:schemeClr>
                </a:solidFill>
                <a:latin typeface="Arial"/>
                <a:ea typeface="+mn-ea"/>
                <a:cs typeface="Arial"/>
              </a:defRPr>
            </a:lvl2pPr>
            <a:lvl3pPr marL="914400" indent="0" algn="l" defTabSz="457200" rtl="0" eaLnBrk="1" latinLnBrk="0" hangingPunct="1">
              <a:lnSpc>
                <a:spcPts val="1600"/>
              </a:lnSpc>
              <a:spcBef>
                <a:spcPts val="0"/>
              </a:spcBef>
              <a:buFont typeface="Arial"/>
              <a:buNone/>
              <a:defRPr sz="1600" kern="1200">
                <a:solidFill>
                  <a:schemeClr val="tx1">
                    <a:tint val="75000"/>
                  </a:schemeClr>
                </a:solidFill>
                <a:latin typeface="Arial"/>
                <a:ea typeface="+mn-ea"/>
                <a:cs typeface="Arial"/>
              </a:defRPr>
            </a:lvl3pPr>
            <a:lvl4pPr marL="13716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4pPr>
            <a:lvl5pPr marL="1828800" indent="0" algn="l" defTabSz="457200" rtl="0" eaLnBrk="1" latinLnBrk="0" hangingPunct="1">
              <a:lnSpc>
                <a:spcPts val="1600"/>
              </a:lnSpc>
              <a:spcBef>
                <a:spcPts val="0"/>
              </a:spcBef>
              <a:buFont typeface="Arial"/>
              <a:buNone/>
              <a:defRPr sz="140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ts val="7500"/>
              </a:lnSpc>
            </a:pPr>
            <a:r>
              <a:rPr lang="en-US"/>
              <a:t>Graduation Requirements </a:t>
            </a:r>
          </a:p>
        </p:txBody>
      </p:sp>
    </p:spTree>
    <p:extLst>
      <p:ext uri="{BB962C8B-B14F-4D97-AF65-F5344CB8AC3E}">
        <p14:creationId xmlns:p14="http://schemas.microsoft.com/office/powerpoint/2010/main" val="3481877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51" y="294392"/>
            <a:ext cx="8285584" cy="338838"/>
          </a:xfrm>
        </p:spPr>
        <p:txBody>
          <a:bodyPr/>
          <a:lstStyle/>
          <a:p>
            <a:pPr algn="ctr">
              <a:lnSpc>
                <a:spcPct val="100000"/>
              </a:lnSpc>
            </a:pPr>
            <a:r>
              <a:rPr lang="en-US" sz="2000"/>
              <a:t>State and Local Course Requirements for High School Graduation</a:t>
            </a:r>
            <a:br>
              <a:rPr lang="en-US" sz="2000"/>
            </a:br>
            <a:endParaRPr lang="en-US" sz="2000"/>
          </a:p>
        </p:txBody>
      </p:sp>
      <p:sp>
        <p:nvSpPr>
          <p:cNvPr id="3" name="Slide Number Placeholder 2"/>
          <p:cNvSpPr>
            <a:spLocks noGrp="1"/>
          </p:cNvSpPr>
          <p:nvPr>
            <p:ph type="sldNum" sz="quarter" idx="11"/>
          </p:nvPr>
        </p:nvSpPr>
        <p:spPr>
          <a:xfrm>
            <a:off x="457201" y="338839"/>
            <a:ext cx="335901" cy="365125"/>
          </a:xfrm>
        </p:spPr>
        <p:txBody>
          <a:bodyPr/>
          <a:lstStyle/>
          <a:p>
            <a:fld id="{F291D414-5429-E04B-93E1-0D0828988274}" type="slidenum">
              <a:rPr lang="en-US" smtClean="0"/>
              <a:pPr/>
              <a:t>8</a:t>
            </a:fld>
            <a:endParaRPr lang="en-US"/>
          </a:p>
        </p:txBody>
      </p:sp>
      <p:pic>
        <p:nvPicPr>
          <p:cNvPr id="6" name="Picture 5"/>
          <p:cNvPicPr>
            <a:picLocks noChangeAspect="1"/>
          </p:cNvPicPr>
          <p:nvPr/>
        </p:nvPicPr>
        <p:blipFill rotWithShape="1">
          <a:blip r:embed="rId2"/>
          <a:srcRect l="5918" t="29388" r="7007" b="8925"/>
          <a:stretch/>
        </p:blipFill>
        <p:spPr>
          <a:xfrm>
            <a:off x="83976" y="841717"/>
            <a:ext cx="8976048" cy="5876324"/>
          </a:xfrm>
          <a:prstGeom prst="rect">
            <a:avLst/>
          </a:prstGeom>
        </p:spPr>
      </p:pic>
    </p:spTree>
    <p:extLst>
      <p:ext uri="{BB962C8B-B14F-4D97-AF65-F5344CB8AC3E}">
        <p14:creationId xmlns:p14="http://schemas.microsoft.com/office/powerpoint/2010/main" val="4255365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51" y="294392"/>
            <a:ext cx="8285584" cy="338838"/>
          </a:xfrm>
        </p:spPr>
        <p:txBody>
          <a:bodyPr/>
          <a:lstStyle/>
          <a:p>
            <a:pPr algn="ctr">
              <a:lnSpc>
                <a:spcPct val="100000"/>
              </a:lnSpc>
            </a:pPr>
            <a:r>
              <a:rPr lang="en-US" sz="2000"/>
              <a:t>State and Local Course Requirements for High School Graduation</a:t>
            </a:r>
            <a:br>
              <a:rPr lang="en-US" sz="2000"/>
            </a:br>
            <a:endParaRPr lang="en-US" sz="2000"/>
          </a:p>
        </p:txBody>
      </p:sp>
      <p:sp>
        <p:nvSpPr>
          <p:cNvPr id="3" name="Slide Number Placeholder 2"/>
          <p:cNvSpPr>
            <a:spLocks noGrp="1"/>
          </p:cNvSpPr>
          <p:nvPr>
            <p:ph type="sldNum" sz="quarter" idx="11"/>
          </p:nvPr>
        </p:nvSpPr>
        <p:spPr>
          <a:xfrm>
            <a:off x="457201" y="338839"/>
            <a:ext cx="335901" cy="365125"/>
          </a:xfrm>
        </p:spPr>
        <p:txBody>
          <a:bodyPr/>
          <a:lstStyle/>
          <a:p>
            <a:fld id="{F291D414-5429-E04B-93E1-0D0828988274}" type="slidenum">
              <a:rPr lang="en-US" smtClean="0"/>
              <a:pPr/>
              <a:t>9</a:t>
            </a:fld>
            <a:endParaRPr lang="en-US"/>
          </a:p>
        </p:txBody>
      </p:sp>
      <p:pic>
        <p:nvPicPr>
          <p:cNvPr id="4" name="Picture 3"/>
          <p:cNvPicPr>
            <a:picLocks noChangeAspect="1"/>
          </p:cNvPicPr>
          <p:nvPr/>
        </p:nvPicPr>
        <p:blipFill rotWithShape="1">
          <a:blip r:embed="rId2"/>
          <a:srcRect l="6680" t="15311" r="7551" b="39319"/>
          <a:stretch/>
        </p:blipFill>
        <p:spPr>
          <a:xfrm>
            <a:off x="196220" y="914400"/>
            <a:ext cx="8798489" cy="5766317"/>
          </a:xfrm>
          <a:prstGeom prst="rect">
            <a:avLst/>
          </a:prstGeom>
        </p:spPr>
      </p:pic>
    </p:spTree>
    <p:extLst>
      <p:ext uri="{BB962C8B-B14F-4D97-AF65-F5344CB8AC3E}">
        <p14:creationId xmlns:p14="http://schemas.microsoft.com/office/powerpoint/2010/main" val="4196031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CS">
      <a:dk1>
        <a:sysClr val="windowText" lastClr="000000"/>
      </a:dk1>
      <a:lt1>
        <a:sysClr val="window" lastClr="FFFFFF"/>
      </a:lt1>
      <a:dk2>
        <a:srgbClr val="004B8D"/>
      </a:dk2>
      <a:lt2>
        <a:srgbClr val="FFD457"/>
      </a:lt2>
      <a:accent1>
        <a:srgbClr val="00A0AF"/>
      </a:accent1>
      <a:accent2>
        <a:srgbClr val="E7A614"/>
      </a:accent2>
      <a:accent3>
        <a:srgbClr val="B30838"/>
      </a:accent3>
      <a:accent4>
        <a:srgbClr val="A3A510"/>
      </a:accent4>
      <a:accent5>
        <a:srgbClr val="BC1A8C"/>
      </a:accent5>
      <a:accent6>
        <a:srgbClr val="8C288E"/>
      </a:accent6>
      <a:hlink>
        <a:srgbClr val="F16522"/>
      </a:hlink>
      <a:folHlink>
        <a:srgbClr val="FFF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TotalTime>
  <Words>942</Words>
  <Application>Microsoft Office PowerPoint</Application>
  <PresentationFormat>On-screen Show (4:3)</PresentationFormat>
  <Paragraphs>160</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Times New Roman</vt:lpstr>
      <vt:lpstr>Office Theme</vt:lpstr>
      <vt:lpstr>PowerPoint Presentation</vt:lpstr>
      <vt:lpstr>Terminology</vt:lpstr>
      <vt:lpstr>Terminology</vt:lpstr>
      <vt:lpstr>Terminology</vt:lpstr>
      <vt:lpstr>Terminology</vt:lpstr>
      <vt:lpstr>Terminology</vt:lpstr>
      <vt:lpstr>PowerPoint Presentation</vt:lpstr>
      <vt:lpstr>State and Local Course Requirements for High School Graduation </vt:lpstr>
      <vt:lpstr>State and Local Course Requirements for High School Graduation </vt:lpstr>
      <vt:lpstr>PowerPoint Presentation</vt:lpstr>
      <vt:lpstr>(SAMPLE) High School Four Year Plan This is just a SAMPLE Four Year Plan, refer to the Graduation Chart  </vt:lpstr>
      <vt:lpstr>Student Registration Process </vt:lpstr>
      <vt:lpstr>Student Registration Process </vt:lpstr>
      <vt:lpstr>PowerPoint Presentation</vt:lpstr>
      <vt:lpstr>What students should know and understand before  transitioning to and while attending high school: </vt:lpstr>
      <vt:lpstr>What students should know and understand before  transitioning to and while attending high school: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REGISTRATION PROCESS</dc:title>
  <dc:creator>Meadows, Karen F</dc:creator>
  <cp:lastModifiedBy>Meadows, Karen F</cp:lastModifiedBy>
  <cp:revision>22</cp:revision>
  <dcterms:modified xsi:type="dcterms:W3CDTF">2018-08-26T20:23:36Z</dcterms:modified>
</cp:coreProperties>
</file>