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9" r:id="rId5"/>
    <p:sldId id="270" r:id="rId6"/>
    <p:sldId id="284" r:id="rId7"/>
    <p:sldId id="271" r:id="rId8"/>
    <p:sldId id="272" r:id="rId9"/>
    <p:sldId id="285" r:id="rId10"/>
    <p:sldId id="273" r:id="rId11"/>
    <p:sldId id="283" r:id="rId12"/>
    <p:sldId id="275" r:id="rId13"/>
    <p:sldId id="276" r:id="rId14"/>
    <p:sldId id="277" r:id="rId15"/>
    <p:sldId id="287" r:id="rId16"/>
    <p:sldId id="278" r:id="rId17"/>
    <p:sldId id="280" r:id="rId18"/>
    <p:sldId id="260" r:id="rId19"/>
    <p:sldId id="279" r:id="rId20"/>
    <p:sldId id="262" r:id="rId21"/>
    <p:sldId id="288" r:id="rId22"/>
    <p:sldId id="264" r:id="rId23"/>
    <p:sldId id="261" r:id="rId24"/>
    <p:sldId id="265" r:id="rId25"/>
    <p:sldId id="266" r:id="rId26"/>
    <p:sldId id="267" r:id="rId27"/>
    <p:sldId id="289" r:id="rId28"/>
    <p:sldId id="26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6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A62CE-316E-4EC6-A883-CB025415C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50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71F7D-31D2-4B78-A6E4-4D78437B9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92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D2313-F380-4F8D-9085-5965115E1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3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3FACD-0F57-4E3F-8A2C-3874B7C54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51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A66BD-16BE-4526-97AD-7C02B63A76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95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403E3-7844-4174-9A3C-FAAFB34AA9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77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5BC1-451D-4547-9E7E-6059207399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91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42891-87C0-4C69-AC7C-F7B700B16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27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9F8B9-0406-46B5-998E-7B0A049B6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07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CE309-F8C6-4088-82B7-66C55A557D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48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263BA-7F4D-4BC1-A03C-4539AB094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7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9BC134-3101-41D3-B4D1-9985D0B53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ANClogo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historicalvoices.org/pbuilder/pbarch/overcoming_apartheid/a0/a8/overcoming_apartheid-a0a8a0-a_3272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4888" y="3429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South Africa: Resistance and End to Apartheid</a:t>
            </a:r>
          </a:p>
        </p:txBody>
      </p:sp>
      <p:pic>
        <p:nvPicPr>
          <p:cNvPr id="3075" name="Picture 4" descr="south_africa_flag_wav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0"/>
            <a:ext cx="34099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Passbooks 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Colored people had to carry identity documents, which prevented them from migrating to white South Africa.</a:t>
            </a:r>
          </a:p>
          <a:p>
            <a:pPr eaLnBrk="1" hangingPunct="1"/>
            <a:r>
              <a:rPr lang="en-US" altLang="en-US" smtClean="0"/>
              <a:t>Black people were prohibited from living in or visiting ‘white towns’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south_africa_pass_l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400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5475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The ANC (African National Congress)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08000" y="13033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They advocated open resistance in the form of strikes, acts of public disobedience, and protest marches</a:t>
            </a:r>
          </a:p>
          <a:p>
            <a:pPr eaLnBrk="1" hangingPunct="1"/>
            <a:r>
              <a:rPr lang="en-US" altLang="en-US" smtClean="0"/>
              <a:t>They adopted a Freedom charter, which had a vision of non-racial democratic state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686175" y="2619375"/>
            <a:ext cx="9144000" cy="0"/>
          </a:xfrm>
          <a:prstGeom prst="rect">
            <a:avLst/>
          </a:prstGeom>
          <a:solidFill>
            <a:srgbClr val="FF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686175" y="2619375"/>
            <a:ext cx="9144000" cy="0"/>
          </a:xfrm>
          <a:prstGeom prst="rect">
            <a:avLst/>
          </a:prstGeom>
          <a:solidFill>
            <a:srgbClr val="FF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14342" name="Picture 7" descr="ANC logo">
            <a:hlinkClick r:id="rId3" tooltip="ANC logo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3884613"/>
            <a:ext cx="2401887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Sharpeville Massacre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group of ANC members broke away from the white government and formed the more militant Pan Africanist Congress (PAC)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They wanted to have a series of nationwide demonstrations against the apartheid laws.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1960, they gathered in a township called Sharpeville to protest against the ID cards.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crowd converged on the local police station, singing and offering themselves up for arrest for not carrying their passbooks.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Sharpeville Massacre cont. 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group of 300 police opened fire on the demonstrators, killing 69 and injuring 186.</a:t>
            </a:r>
          </a:p>
          <a:p>
            <a:pPr eaLnBrk="1" hangingPunct="1"/>
            <a:r>
              <a:rPr lang="en-US" altLang="en-US" smtClean="0"/>
              <a:t>All victims were black and most had been shot in the back</a:t>
            </a:r>
          </a:p>
          <a:p>
            <a:pPr eaLnBrk="1" hangingPunct="1"/>
            <a:r>
              <a:rPr lang="en-US" altLang="en-US" smtClean="0"/>
              <a:t>The government then banned ANC and the PAC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harpeville Massac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77888"/>
            <a:ext cx="7848600" cy="505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Resistance Underground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ANC decided to take up armed resistance to the government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Prime Minister declared a state of emergency and forces could jail people without a trial.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Over 18,000 demonstrators were arrested, including many leaders of the ANC and PAC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Together with ANC leader Nelson Mandela, they were charged with treason in 1964 and sentenced to life imprisonment.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Resistance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trial condemned by the UN Security Council and the international community started to force sanctions against the South African Government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For example, they banned trade, which was an economic sanction.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Sports teams were banned from international competition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Tourism was boycotted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did South Africans resist apartheid? 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Through civil disobedience, strikes, boycotts, nonviolent demonstrations, armed struggle, and calling on the international community to withdraw investments from South Africa.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IMAG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701040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End of Apartheid </a:t>
            </a: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Apartheid: meaning “apartness”, was the system used by the South African  white government to exploit and dominate the country’s black population.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Racial Segregation: From 1948-1994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Goal of Apartheid: Keep whites and blacks apart so that whites could control Africa’s wealth.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  <p:pic>
        <p:nvPicPr>
          <p:cNvPr id="4100" name="Picture 4" descr="aparthe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0"/>
            <a:ext cx="34290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048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State of Emergency 1986-1990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05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1986, the South African government decided that the antiapartheid movement was threatening all-white rule and cracked down on resistance.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More than 20,000 people were arrested.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Resistance increased despite the harshness of the state of emergency.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dont-support-apartheid-19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14400"/>
            <a:ext cx="3810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ANC (African National Congress)</a:t>
            </a: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1990 the government legalized the ANC, South Africa’s largest antiapartheid party.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government released the the ANC party’s leaders from prison.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670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F.W. Clerk, South African President </a:t>
            </a:r>
            <a:br>
              <a:rPr lang="en-US" altLang="en-US" smtClean="0"/>
            </a:br>
            <a:r>
              <a:rPr lang="en-US" altLang="en-US" smtClean="0"/>
              <a:t>meets with </a:t>
            </a:r>
            <a:br>
              <a:rPr lang="en-US" altLang="en-US" smtClean="0"/>
            </a:br>
            <a:r>
              <a:rPr lang="en-US" altLang="en-US" smtClean="0"/>
              <a:t>Nelson Mandela, leader of the ANC.</a:t>
            </a:r>
          </a:p>
        </p:txBody>
      </p:sp>
      <p:pic>
        <p:nvPicPr>
          <p:cNvPr id="25603" name="Picture 3" descr="p_klerk_mand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25" y="3482975"/>
            <a:ext cx="5440363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Nelson Mandela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7875" y="923925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Nelson Mandela was released from prison after serving 27 years for resisting apartheid.</a:t>
            </a:r>
          </a:p>
          <a:p>
            <a:pPr eaLnBrk="1" hangingPunct="1"/>
            <a:r>
              <a:rPr lang="en-US" altLang="en-US" dirty="0" smtClean="0"/>
              <a:t>Mandela was symbolic as the leader of antiapartheid resistance. </a:t>
            </a:r>
          </a:p>
        </p:txBody>
      </p:sp>
      <p:pic>
        <p:nvPicPr>
          <p:cNvPr id="26628" name="Picture 4" descr="Nelson-Mand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908425"/>
            <a:ext cx="4419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 descr="caq63apartheid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00400"/>
            <a:ext cx="23336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Culmination of Resistance: A True Democracy in South Africa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South African government agreed to hold all-party elections in 1994.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Elections began April 27, 1994 and lasted for 5 days.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April 1994 Election Results 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ANC won 63% of the 20 million votes cast</a:t>
            </a:r>
          </a:p>
          <a:p>
            <a:pPr eaLnBrk="1" hangingPunct="1"/>
            <a:r>
              <a:rPr lang="en-US" altLang="en-US" smtClean="0"/>
              <a:t>Nelson Mandela elected as South Africa’s first black president. </a:t>
            </a:r>
          </a:p>
          <a:p>
            <a:pPr eaLnBrk="1" hangingPunct="1"/>
            <a:r>
              <a:rPr lang="en-US" altLang="en-US" smtClean="0"/>
              <a:t>By May 1996 the ANC and other South African parties agreed to write a new constitution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c359edad-c014-41cc-9bbc-c56abcece6c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6248400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voting_ballot_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62375"/>
            <a:ext cx="603885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New Challenges for South Africa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Country still suffered from economic inequality</a:t>
            </a:r>
          </a:p>
          <a:p>
            <a:pPr eaLnBrk="1" hangingPunct="1"/>
            <a:r>
              <a:rPr lang="en-US" altLang="en-US" smtClean="0"/>
              <a:t>1996, the majority of the money, property and high level jobs were still in the hands of the white minority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was Apartheid achieved?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Although apartheid can be traced back to the colonization of the British it did not become law until 1948.</a:t>
            </a:r>
          </a:p>
          <a:p>
            <a:pPr eaLnBrk="1" hangingPunct="1"/>
            <a:r>
              <a:rPr lang="en-US" altLang="en-US" smtClean="0"/>
              <a:t>1948 elections, the National Party campaigned for the Apartheid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Practice of Apartheid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1. Legislation passed prohibiting miscegenation (mixed-race marriage.)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2. Individuals were classified into different ethnic groups: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smtClean="0"/>
              <a:t>		-White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smtClean="0"/>
              <a:t>		-Black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smtClean="0"/>
              <a:t>		-Asian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smtClean="0"/>
              <a:t>		-Coloured (mixed race)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3.  </a:t>
            </a:r>
            <a:r>
              <a:rPr lang="en-US" altLang="en-US" sz="2800" b="1" u="sng" smtClean="0"/>
              <a:t>The Groups Area Act:</a:t>
            </a:r>
            <a:r>
              <a:rPr lang="en-US" altLang="en-US" sz="2800" smtClean="0"/>
              <a:t> 1950 designed to geographically separate the racial groups.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Homelands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Black majority were forced to live in “homelands” that were largely without plumbing or electricity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 Blacks would no longer be citizens of South Africa; rather they would become citizens of independent “homelands”.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About 13% of the land was divided into 10 homelands for blacks- 80% of the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Homelands prevented non-white people from having a vote.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overcoming_apartheid-a0a8a0-a_327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3113"/>
            <a:ext cx="5334000" cy="608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 descr="ctc_04_img1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0"/>
            <a:ext cx="426720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" descr="1555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2743200"/>
            <a:ext cx="27908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Separate but Equal?  HARDLY!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Education, medical care, and other public services were sometimes claimed to be separate but equal, but those available to non-white people were inferior </a:t>
            </a:r>
          </a:p>
          <a:p>
            <a:pPr eaLnBrk="1" hangingPunct="1"/>
            <a:r>
              <a:rPr lang="en-US" altLang="en-US" sz="2800" smtClean="0"/>
              <a:t>Black people could not live or work in white areas unless they had a pass-nicknamed dompas (dumb pass in Afrikaans) 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Apartheid Laws 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2488" y="1911350"/>
            <a:ext cx="7893050" cy="4629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Trains and buses were segregated.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Public beaches, libraries, swimming pools were racially segregated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Black people were not allowed to employ white people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Black police were not allowed to arrest whites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Cinemas and theaters in “white areas” were not allowed to admit blacks.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Taxis, graveyards, parks, pedestrian crossings, public toilets were also segregated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apartheid-signboard-on-durban-beach-historyofsouth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620713"/>
            <a:ext cx="4343400" cy="47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 descr="Segreg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47800"/>
            <a:ext cx="3800475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1332</TotalTime>
  <Words>850</Words>
  <Application>Microsoft Office PowerPoint</Application>
  <PresentationFormat>On-screen Show (4:3)</PresentationFormat>
  <Paragraphs>81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Tahoma</vt:lpstr>
      <vt:lpstr>Wingdings</vt:lpstr>
      <vt:lpstr>Blueprint</vt:lpstr>
      <vt:lpstr>South Africa: Resistance and End to Apartheid</vt:lpstr>
      <vt:lpstr>End of Apartheid </vt:lpstr>
      <vt:lpstr>How was Apartheid achieved? </vt:lpstr>
      <vt:lpstr>Practice of Apartheid</vt:lpstr>
      <vt:lpstr>Homelands</vt:lpstr>
      <vt:lpstr>PowerPoint Presentation</vt:lpstr>
      <vt:lpstr>Separate but Equal?  HARDLY!</vt:lpstr>
      <vt:lpstr>Apartheid Laws </vt:lpstr>
      <vt:lpstr>PowerPoint Presentation</vt:lpstr>
      <vt:lpstr>Passbooks </vt:lpstr>
      <vt:lpstr>PowerPoint Presentation</vt:lpstr>
      <vt:lpstr>The ANC (African National Congress)</vt:lpstr>
      <vt:lpstr>The Sharpeville Massacre</vt:lpstr>
      <vt:lpstr>Sharpeville Massacre cont. </vt:lpstr>
      <vt:lpstr>PowerPoint Presentation</vt:lpstr>
      <vt:lpstr>Resistance Underground</vt:lpstr>
      <vt:lpstr>Resistance</vt:lpstr>
      <vt:lpstr>How did South Africans resist apartheid? </vt:lpstr>
      <vt:lpstr>PowerPoint Presentation</vt:lpstr>
      <vt:lpstr>State of Emergency 1986-1990</vt:lpstr>
      <vt:lpstr>PowerPoint Presentation</vt:lpstr>
      <vt:lpstr>ANC (African National Congress)</vt:lpstr>
      <vt:lpstr>F.W. Clerk, South African President  meets with  Nelson Mandela, leader of the ANC.</vt:lpstr>
      <vt:lpstr>Nelson Mandela</vt:lpstr>
      <vt:lpstr>Culmination of Resistance: A True Democracy in South Africa</vt:lpstr>
      <vt:lpstr>April 1994 Election Results </vt:lpstr>
      <vt:lpstr>PowerPoint Presentation</vt:lpstr>
      <vt:lpstr>New Challenges for South Africa</vt:lpstr>
    </vt:vector>
  </TitlesOfParts>
  <Company>Perry Local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Africa: Resistance and End to Apartheid</dc:title>
  <dc:creator>Perry</dc:creator>
  <cp:lastModifiedBy>Osadnick, Peter C</cp:lastModifiedBy>
  <cp:revision>37</cp:revision>
  <dcterms:created xsi:type="dcterms:W3CDTF">2010-04-27T12:48:13Z</dcterms:created>
  <dcterms:modified xsi:type="dcterms:W3CDTF">2018-01-22T15:46:11Z</dcterms:modified>
</cp:coreProperties>
</file>