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-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5EC18-639D-4072-9B0D-DCF6CC65D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C54BF7-611A-446D-81E8-99B66E2054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BFE26-4EF7-4766-A8BF-A47EDBF84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F067-849D-48FD-9F85-56D10FFB97B4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2E1D4-0D29-48F7-906E-CB12B2D5D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8FB94-6180-4902-A721-DF6B7F86C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81FA1-3FB7-44DD-960E-EE317CF53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745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0CF29-12F3-4C79-8412-495AB0CC5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E2643-D893-428E-A545-50607EB85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C2EE0-5472-4E62-BC85-1352EEBC4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F067-849D-48FD-9F85-56D10FFB97B4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291C3-001E-41F3-A6A5-B0A77AC6B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8E8A2-3A65-4570-A91D-CB8C8A2D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81FA1-3FB7-44DD-960E-EE317CF53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3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311A2E-A52D-4CCA-8C0B-5D73149AF5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F5D6D5-6982-4C45-A92F-1ECB3007D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30519-7B11-4F44-B2A1-25925E9F0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F067-849D-48FD-9F85-56D10FFB97B4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47CD9-D0A2-4B1C-A4EB-706A8077E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3CCC4-607F-4928-B9D8-0AD74381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81FA1-3FB7-44DD-960E-EE317CF53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43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6CFFE-55CA-4D70-9186-A3BCF7F14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336E7-4F2A-438A-98F9-66403E0F3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E89DF-ED94-418E-B090-E09D2069D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F067-849D-48FD-9F85-56D10FFB97B4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A349A-54B3-4166-8F07-4C688A8EF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A85B7-4B86-4D92-8F37-9AA66ECB6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81FA1-3FB7-44DD-960E-EE317CF53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17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1870-C86B-4060-9F24-E7265C0B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BD11F-F40E-4508-A360-A1AE2BCA8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555D5-04B7-492C-AC70-7D116DEE4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F067-849D-48FD-9F85-56D10FFB97B4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7BC15-ABC4-47CD-BDAC-C36DFF599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B433B-9F72-4376-AD83-EB774C388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81FA1-3FB7-44DD-960E-EE317CF53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23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09130-7246-4127-B51B-E1D6D9713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44817-677A-40CD-9185-0345D79FB4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A444E-C052-4382-A130-4E2C5BCB6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31924-099C-49DC-AD60-93F0FF06A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F067-849D-48FD-9F85-56D10FFB97B4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2EC17-AA02-4B42-A158-6B826CD56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C9CBA-31B9-4E32-B9C6-5E474E462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81FA1-3FB7-44DD-960E-EE317CF53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82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88C0F-0899-4B85-A19D-760AB4EF1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65D11-5254-4E4B-83C9-B485D57F0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9E307-7E15-4CA2-AFCA-77D1002E33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91A817-3EA1-4578-995D-5ED6F040A7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DBF043-6F33-4C89-B45C-8DFB67EAD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3AE434-937B-4BE0-BC2A-563AE1BC5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F067-849D-48FD-9F85-56D10FFB97B4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05A8-AC5D-441B-BE00-B5A1B92DC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999336-A4C9-4450-ABF4-5B73BA601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81FA1-3FB7-44DD-960E-EE317CF53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53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2E26D-4094-49B1-8B6F-23DC2E78E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EEB277-F126-4193-97DE-76F65542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F067-849D-48FD-9F85-56D10FFB97B4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19E283-2144-46ED-9E07-9D79F0EC2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147A8-6644-46E7-B688-AD3559F34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81FA1-3FB7-44DD-960E-EE317CF53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01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ED0503-5FF2-463E-AA13-4656B3FD0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F067-849D-48FD-9F85-56D10FFB97B4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A77ACA-0581-4DAA-A50D-1929A3B1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67409-9A9F-4F5C-954C-C9F7E5AF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81FA1-3FB7-44DD-960E-EE317CF53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55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E94B3-C71B-4261-8A34-CFA492A4C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F4862-A0BE-4FE8-B9C0-9C4FEA5AF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1E72D-6E4E-4BF6-A71E-EED28F2D5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9B24F-635F-4E6A-AC7B-D1289FA06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F067-849D-48FD-9F85-56D10FFB97B4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C59963-FB80-4229-BF44-25BD95D24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9E0B4-82F9-45BC-B6D4-FB0613B8E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81FA1-3FB7-44DD-960E-EE317CF53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6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7E8C9-092A-48E8-97EC-98691D90D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CD2F6-95EB-4E6B-A806-F4FE729B88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268BC-BB6F-4B80-A9DA-DF63442F6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62E34-39D0-48A4-9C70-E5973144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F067-849D-48FD-9F85-56D10FFB97B4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CC218-AEBE-4C08-AA39-44A5242B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A186E-973D-4D97-BCB1-BDBFB9A2C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81FA1-3FB7-44DD-960E-EE317CF53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5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F4FD63-17EB-4307-AECF-691BBA8DC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4178A-3D54-46A8-B0F0-7B783DACD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56F8A-0B53-4BEC-ABAB-590ED909EA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DF067-849D-48FD-9F85-56D10FFB97B4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1977B-9257-45B2-A22E-AC76BB6EF6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7E589-7795-4706-9B1B-B88D2EE27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81FA1-3FB7-44DD-960E-EE317CF53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581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25AE-1ED6-45B9-97B5-548CA17EB3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All County Orchestra and Band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BE1019-2C3F-4B11-9EC5-2B4A4D5C3D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Northwest Middle School 2017</a:t>
            </a:r>
          </a:p>
        </p:txBody>
      </p:sp>
    </p:spTree>
    <p:extLst>
      <p:ext uri="{BB962C8B-B14F-4D97-AF65-F5344CB8AC3E}">
        <p14:creationId xmlns:p14="http://schemas.microsoft.com/office/powerpoint/2010/main" val="137291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66">
            <a:extLst>
              <a:ext uri="{FF2B5EF4-FFF2-40B4-BE49-F238E27FC236}">
                <a16:creationId xmlns:a16="http://schemas.microsoft.com/office/drawing/2014/main" id="{EF218212-7BF5-41F0-8B6E-5684A4CE17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53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68">
            <a:extLst>
              <a:ext uri="{FF2B5EF4-FFF2-40B4-BE49-F238E27FC236}">
                <a16:creationId xmlns:a16="http://schemas.microsoft.com/office/drawing/2014/main" id="{81540F76-CC8C-437D-ACF3-56C4FD9DD5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92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69">
            <a:extLst>
              <a:ext uri="{FF2B5EF4-FFF2-40B4-BE49-F238E27FC236}">
                <a16:creationId xmlns:a16="http://schemas.microsoft.com/office/drawing/2014/main" id="{C49D5C18-057F-498F-BD96-0D3D4C3257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60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70">
            <a:extLst>
              <a:ext uri="{FF2B5EF4-FFF2-40B4-BE49-F238E27FC236}">
                <a16:creationId xmlns:a16="http://schemas.microsoft.com/office/drawing/2014/main" id="{53E468E6-941B-4EE0-ABE6-F4387B4417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90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71">
            <a:extLst>
              <a:ext uri="{FF2B5EF4-FFF2-40B4-BE49-F238E27FC236}">
                <a16:creationId xmlns:a16="http://schemas.microsoft.com/office/drawing/2014/main" id="{00ED1BB4-490E-476A-A806-0CFB108A66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68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72">
            <a:extLst>
              <a:ext uri="{FF2B5EF4-FFF2-40B4-BE49-F238E27FC236}">
                <a16:creationId xmlns:a16="http://schemas.microsoft.com/office/drawing/2014/main" id="{82141D46-338E-434F-9B70-B2B6A148FB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07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73">
            <a:extLst>
              <a:ext uri="{FF2B5EF4-FFF2-40B4-BE49-F238E27FC236}">
                <a16:creationId xmlns:a16="http://schemas.microsoft.com/office/drawing/2014/main" id="{B37297C5-6BCA-4299-A0BA-DA76753535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30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25">
            <a:extLst>
              <a:ext uri="{FF2B5EF4-FFF2-40B4-BE49-F238E27FC236}">
                <a16:creationId xmlns:a16="http://schemas.microsoft.com/office/drawing/2014/main" id="{2394208D-D6B9-495E-A5BC-3ACAB4BDC8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19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26">
            <a:extLst>
              <a:ext uri="{FF2B5EF4-FFF2-40B4-BE49-F238E27FC236}">
                <a16:creationId xmlns:a16="http://schemas.microsoft.com/office/drawing/2014/main" id="{D508E28C-B71A-4B2F-88EC-68AA58D157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61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27">
            <a:extLst>
              <a:ext uri="{FF2B5EF4-FFF2-40B4-BE49-F238E27FC236}">
                <a16:creationId xmlns:a16="http://schemas.microsoft.com/office/drawing/2014/main" id="{069DF012-1344-4BA2-814B-B26B8A580C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12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61">
            <a:extLst>
              <a:ext uri="{FF2B5EF4-FFF2-40B4-BE49-F238E27FC236}">
                <a16:creationId xmlns:a16="http://schemas.microsoft.com/office/drawing/2014/main" id="{2D263C94-D32A-40D8-8281-C142845E5F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42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62">
            <a:extLst>
              <a:ext uri="{FF2B5EF4-FFF2-40B4-BE49-F238E27FC236}">
                <a16:creationId xmlns:a16="http://schemas.microsoft.com/office/drawing/2014/main" id="{2E3BF9A2-9B0D-4D8C-87A5-9733829189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80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63">
            <a:extLst>
              <a:ext uri="{FF2B5EF4-FFF2-40B4-BE49-F238E27FC236}">
                <a16:creationId xmlns:a16="http://schemas.microsoft.com/office/drawing/2014/main" id="{51D60828-1CD5-4DB7-8FC6-1482BB6ADC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00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64">
            <a:extLst>
              <a:ext uri="{FF2B5EF4-FFF2-40B4-BE49-F238E27FC236}">
                <a16:creationId xmlns:a16="http://schemas.microsoft.com/office/drawing/2014/main" id="{F8A1ED28-8719-4CBA-90E5-59282BB22D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87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65">
            <a:extLst>
              <a:ext uri="{FF2B5EF4-FFF2-40B4-BE49-F238E27FC236}">
                <a16:creationId xmlns:a16="http://schemas.microsoft.com/office/drawing/2014/main" id="{0D4B4751-1D93-47FE-BFBE-D80C93DF8E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64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Widescreen</PresentationFormat>
  <Paragraphs>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All County Orchestra and Band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County Orchestra and Band</dc:title>
  <dc:creator>Cox, Joseph W</dc:creator>
  <cp:lastModifiedBy>Cox, Joseph W</cp:lastModifiedBy>
  <cp:revision>1</cp:revision>
  <dcterms:created xsi:type="dcterms:W3CDTF">2017-12-31T19:11:17Z</dcterms:created>
  <dcterms:modified xsi:type="dcterms:W3CDTF">2017-12-31T19:11:29Z</dcterms:modified>
</cp:coreProperties>
</file>