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2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2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92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44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40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3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42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52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5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4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3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2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3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0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FC96444-7EC3-409C-8560-C37DA7B4660C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2308D-AA99-4E60-8528-4F6296973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58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14bBuluwB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Viewing: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14486" cy="4294094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Have you ever heard of “grit” before? What does it mean for a person to have it?</a:t>
            </a:r>
          </a:p>
          <a:p>
            <a:pPr lvl="0"/>
            <a:r>
              <a:rPr lang="en-US" sz="2800" dirty="0"/>
              <a:t>Do you think people tend to stick with the goals they set for themselves, or do they give up too easily?</a:t>
            </a:r>
          </a:p>
          <a:p>
            <a:pPr lvl="0"/>
            <a:r>
              <a:rPr lang="en-US" sz="2800" dirty="0"/>
              <a:t>Have you ever had to give up on a goal? How did it make you feel to give up? If you didn’t give up on a goal, how did it feel to achieve it after a long struggle?</a:t>
            </a:r>
          </a:p>
        </p:txBody>
      </p:sp>
    </p:spTree>
    <p:extLst>
      <p:ext uri="{BB962C8B-B14F-4D97-AF65-F5344CB8AC3E}">
        <p14:creationId xmlns:p14="http://schemas.microsoft.com/office/powerpoint/2010/main" val="50493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“Grit: the power of passion and perseverance”  Angela Lee Duckworth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14486" cy="4294094"/>
          </a:xfrm>
        </p:spPr>
        <p:txBody>
          <a:bodyPr/>
          <a:lstStyle/>
          <a:p>
            <a:r>
              <a:rPr lang="en-US" sz="2800" dirty="0"/>
              <a:t>Watch: </a:t>
            </a:r>
            <a:r>
              <a:rPr lang="en-US" sz="2400" u="sng" dirty="0">
                <a:hlinkClick r:id="rId2"/>
              </a:rPr>
              <a:t>https://www.youtube.com/watch?v=H14bBuluwB8</a:t>
            </a:r>
            <a:r>
              <a:rPr lang="en-US" sz="2400" u="sng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22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20095" cy="4337124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Did the students with the highest IQ scores have the best grades?</a:t>
            </a:r>
          </a:p>
          <a:p>
            <a:pPr lvl="0"/>
            <a:r>
              <a:rPr lang="en-US" sz="2400" dirty="0"/>
              <a:t>Which characteristic emerged as the most important </a:t>
            </a:r>
            <a:r>
              <a:rPr lang="en-US" sz="2400" dirty="0" err="1"/>
              <a:t>predicter</a:t>
            </a:r>
            <a:r>
              <a:rPr lang="en-US" sz="2400" dirty="0"/>
              <a:t> of success?</a:t>
            </a:r>
          </a:p>
          <a:p>
            <a:pPr lvl="0"/>
            <a:r>
              <a:rPr lang="en-US" sz="2400" dirty="0"/>
              <a:t>How does Duckworth define grit?</a:t>
            </a:r>
          </a:p>
          <a:p>
            <a:pPr lvl="0"/>
            <a:r>
              <a:rPr lang="en-US" sz="2400" dirty="0"/>
              <a:t>Is grit something you have for the short term, or long term?</a:t>
            </a:r>
          </a:p>
          <a:p>
            <a:pPr lvl="0"/>
            <a:r>
              <a:rPr lang="en-US" sz="2400" dirty="0"/>
              <a:t>Are talent and grit related? Are more talented students grittier?</a:t>
            </a:r>
          </a:p>
          <a:p>
            <a:pPr lvl="0"/>
            <a:r>
              <a:rPr lang="en-US" sz="2400" dirty="0"/>
              <a:t>According to Growth Mindset, is failure a permanent condition?</a:t>
            </a:r>
          </a:p>
          <a:p>
            <a:pPr lvl="0"/>
            <a:r>
              <a:rPr lang="en-US" sz="2400" dirty="0"/>
              <a:t>What should we do when we fail?</a:t>
            </a:r>
          </a:p>
        </p:txBody>
      </p:sp>
    </p:spTree>
    <p:extLst>
      <p:ext uri="{BB962C8B-B14F-4D97-AF65-F5344CB8AC3E}">
        <p14:creationId xmlns:p14="http://schemas.microsoft.com/office/powerpoint/2010/main" val="95109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Discussion: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/>
              <a:t>Would you consider yourself gritty? Why or why not?</a:t>
            </a:r>
          </a:p>
          <a:p>
            <a:pPr lvl="0"/>
            <a:r>
              <a:rPr lang="en-US" sz="2400" dirty="0"/>
              <a:t>Do you know any people in your personal life that are gritty? How does that affect your opinion of them?</a:t>
            </a:r>
          </a:p>
          <a:p>
            <a:pPr lvl="0"/>
            <a:r>
              <a:rPr lang="en-US" sz="2400" dirty="0"/>
              <a:t>Do you know people in your personal life who are absolutely not gritty at all? How does that affect your opinion of them?</a:t>
            </a:r>
          </a:p>
          <a:p>
            <a:pPr lvl="0"/>
            <a:r>
              <a:rPr lang="en-US" sz="2400" dirty="0"/>
              <a:t>How does grit help us recover from failure?</a:t>
            </a:r>
          </a:p>
          <a:p>
            <a:pPr lvl="0"/>
            <a:r>
              <a:rPr lang="en-US" sz="2400" dirty="0"/>
              <a:t>How can grit help you meet your goals Senior year?</a:t>
            </a:r>
          </a:p>
        </p:txBody>
      </p:sp>
    </p:spTree>
    <p:extLst>
      <p:ext uri="{BB962C8B-B14F-4D97-AF65-F5344CB8AC3E}">
        <p14:creationId xmlns:p14="http://schemas.microsoft.com/office/powerpoint/2010/main" val="22662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277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Before Viewing:</vt:lpstr>
      <vt:lpstr>“Grit: the power of passion and perseverance”  Angela Lee Duckworth</vt:lpstr>
      <vt:lpstr>Quick Review:</vt:lpstr>
      <vt:lpstr>Questions for Discussion: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“Inside the mind of a master procrastinator”  - Tim Urban</dc:title>
  <dc:creator>Honaker, Ashley M</dc:creator>
  <cp:lastModifiedBy>Bowman, Angela E</cp:lastModifiedBy>
  <cp:revision>4</cp:revision>
  <dcterms:created xsi:type="dcterms:W3CDTF">2018-08-24T19:49:38Z</dcterms:created>
  <dcterms:modified xsi:type="dcterms:W3CDTF">2018-08-27T17:01:43Z</dcterms:modified>
</cp:coreProperties>
</file>