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6" r:id="rId3"/>
    <p:sldId id="258" r:id="rId4"/>
    <p:sldId id="257" r:id="rId5"/>
    <p:sldId id="260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60"/>
  </p:normalViewPr>
  <p:slideViewPr>
    <p:cSldViewPr snapToGrid="0">
      <p:cViewPr varScale="1">
        <p:scale>
          <a:sx n="98" d="100"/>
          <a:sy n="98" d="100"/>
        </p:scale>
        <p:origin x="90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3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6A61BE-1051-4923-8794-A55A70E63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US" sz="3900">
                <a:solidFill>
                  <a:srgbClr val="FFFFFF"/>
                </a:solidFill>
              </a:rPr>
              <a:t>Happy Wednesday Class.  It is 12/11/19</a:t>
            </a:r>
            <a:br>
              <a:rPr lang="en-US" sz="3900">
                <a:solidFill>
                  <a:srgbClr val="FFFFFF"/>
                </a:solidFill>
              </a:rPr>
            </a:br>
            <a:r>
              <a:rPr lang="en-US" sz="3900">
                <a:solidFill>
                  <a:srgbClr val="FFFFFF"/>
                </a:solidFill>
              </a:rPr>
              <a:t>anybody have a bad joke to share?</a:t>
            </a:r>
          </a:p>
        </p:txBody>
      </p:sp>
      <p:pic>
        <p:nvPicPr>
          <p:cNvPr id="5" name="Picture 4" descr="A tree covered in snow&#10;&#10;Description automatically generated">
            <a:extLst>
              <a:ext uri="{FF2B5EF4-FFF2-40B4-BE49-F238E27FC236}">
                <a16:creationId xmlns:a16="http://schemas.microsoft.com/office/drawing/2014/main" id="{75FC315F-F602-45F3-B0CD-0C285D2357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493" r="1" b="1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6922-A029-4A30-B4DB-EB2665FBC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u="sng">
                <a:solidFill>
                  <a:srgbClr val="FFFFFF"/>
                </a:solidFill>
              </a:rPr>
              <a:t>Today’s Agenda </a:t>
            </a:r>
          </a:p>
          <a:p>
            <a:r>
              <a:rPr lang="en-US">
                <a:solidFill>
                  <a:srgbClr val="FFFFFF"/>
                </a:solidFill>
              </a:rPr>
              <a:t>1. Discuss LEQ progress</a:t>
            </a:r>
          </a:p>
          <a:p>
            <a:r>
              <a:rPr lang="en-US">
                <a:solidFill>
                  <a:srgbClr val="FFFFFF"/>
                </a:solidFill>
              </a:rPr>
              <a:t>2. Discuss Reading Progress 		reminder: Reading Quiz on BOTH chs. 6 &amp; 7 Friday</a:t>
            </a:r>
          </a:p>
          <a:p>
            <a:r>
              <a:rPr lang="en-US">
                <a:solidFill>
                  <a:srgbClr val="FFFFFF"/>
                </a:solidFill>
              </a:rPr>
              <a:t> </a:t>
            </a:r>
          </a:p>
          <a:p>
            <a:r>
              <a:rPr lang="en-US">
                <a:solidFill>
                  <a:srgbClr val="FFFFFF"/>
                </a:solidFill>
              </a:rPr>
              <a:t>3. Analyzing Art to understand how social categories, roles, and practices were maintained or changed in the era 1450-1750</a:t>
            </a:r>
          </a:p>
        </p:txBody>
      </p:sp>
    </p:spTree>
    <p:extLst>
      <p:ext uri="{BB962C8B-B14F-4D97-AF65-F5344CB8AC3E}">
        <p14:creationId xmlns:p14="http://schemas.microsoft.com/office/powerpoint/2010/main" val="63170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0531C-0AC3-488B-9333-9D17285A5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Art and Picture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E0CC92-D0BE-4909-8995-419E794083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DBQ/SAQ Skills Practice</a:t>
            </a:r>
          </a:p>
        </p:txBody>
      </p:sp>
    </p:spTree>
    <p:extLst>
      <p:ext uri="{BB962C8B-B14F-4D97-AF65-F5344CB8AC3E}">
        <p14:creationId xmlns:p14="http://schemas.microsoft.com/office/powerpoint/2010/main" val="814752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B469F8B-5FE5-44F1-9FD3-BB5B1495E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Majority Vote </a:t>
            </a:r>
            <a:r>
              <a:rPr lang="en-US" dirty="0">
                <a:sym typeface="Wingdings" panose="05000000000000000000" pitchFamily="2" charset="2"/>
              </a:rPr>
              <a:t> Which picture?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olidFill>
                  <a:srgbClr val="00B0F0"/>
                </a:solidFill>
                <a:sym typeface="Wingdings" panose="05000000000000000000" pitchFamily="2" charset="2"/>
              </a:rPr>
              <a:t>Lots of People 		or 		3 people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7" name="Content Placeholder 5" descr="A painting on the wall&#10;&#10;Description automatically generated">
            <a:extLst>
              <a:ext uri="{FF2B5EF4-FFF2-40B4-BE49-F238E27FC236}">
                <a16:creationId xmlns:a16="http://schemas.microsoft.com/office/drawing/2014/main" id="{58681998-6C07-421B-BD6B-79D7DE37963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24128" y="2286000"/>
            <a:ext cx="3607223" cy="4022725"/>
          </a:xfrm>
        </p:spPr>
      </p:pic>
      <p:pic>
        <p:nvPicPr>
          <p:cNvPr id="8" name="Content Placeholder 5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AE5A0DDD-400D-4B15-BFD6-FB07A4F8043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319168" y="2286000"/>
            <a:ext cx="4285929" cy="3986784"/>
          </a:xfrm>
        </p:spPr>
      </p:pic>
    </p:spTree>
    <p:extLst>
      <p:ext uri="{BB962C8B-B14F-4D97-AF65-F5344CB8AC3E}">
        <p14:creationId xmlns:p14="http://schemas.microsoft.com/office/powerpoint/2010/main" val="2308302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4D90C-195E-4F72-9951-12BA7B956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2" y="21012"/>
            <a:ext cx="2684834" cy="708562"/>
          </a:xfrm>
        </p:spPr>
        <p:txBody>
          <a:bodyPr>
            <a:normAutofit fontScale="90000"/>
          </a:bodyPr>
          <a:lstStyle/>
          <a:p>
            <a:r>
              <a:rPr lang="en-US" dirty="0"/>
              <a:t>INDIVIDUAL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7BDB6-66DD-438B-BE48-F2FCE69483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2374" y="2249424"/>
            <a:ext cx="1689890" cy="4023360"/>
          </a:xfrm>
        </p:spPr>
        <p:txBody>
          <a:bodyPr>
            <a:normAutofit fontScale="92500"/>
          </a:bodyPr>
          <a:lstStyle/>
          <a:p>
            <a:r>
              <a:rPr lang="en-US" dirty="0"/>
              <a:t>1. write down what you see </a:t>
            </a:r>
          </a:p>
          <a:p>
            <a:r>
              <a:rPr lang="en-US" dirty="0"/>
              <a:t>2. now look at the TOP LEFT Quadrant</a:t>
            </a:r>
          </a:p>
          <a:p>
            <a:r>
              <a:rPr lang="en-US" dirty="0"/>
              <a:t>3. …TOP RIGHT</a:t>
            </a:r>
          </a:p>
          <a:p>
            <a:r>
              <a:rPr lang="en-US" dirty="0"/>
              <a:t>4. Bottom RIGHT</a:t>
            </a:r>
          </a:p>
          <a:p>
            <a:r>
              <a:rPr lang="en-US" dirty="0"/>
              <a:t>5. Bottom Left </a:t>
            </a:r>
          </a:p>
          <a:p>
            <a:r>
              <a:rPr lang="en-US" dirty="0"/>
              <a:t>Share…</a:t>
            </a:r>
          </a:p>
        </p:txBody>
      </p:sp>
      <p:pic>
        <p:nvPicPr>
          <p:cNvPr id="6" name="Content Placeholder 5" descr="A painting on the wall&#10;&#10;Description automatically generated">
            <a:extLst>
              <a:ext uri="{FF2B5EF4-FFF2-40B4-BE49-F238E27FC236}">
                <a16:creationId xmlns:a16="http://schemas.microsoft.com/office/drawing/2014/main" id="{C3A4CEF0-78C4-4296-921A-9DD529F0F57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62664" y="97278"/>
            <a:ext cx="6929336" cy="6211448"/>
          </a:xfr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9E32EF-65A7-4554-85D7-BB2A6305869A}"/>
              </a:ext>
            </a:extLst>
          </p:cNvPr>
          <p:cNvCxnSpPr>
            <a:stCxn id="6" idx="0"/>
          </p:cNvCxnSpPr>
          <p:nvPr/>
        </p:nvCxnSpPr>
        <p:spPr>
          <a:xfrm>
            <a:off x="8727332" y="97278"/>
            <a:ext cx="128344" cy="6175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5459F8-CF19-401E-BEAB-515AEB385E10}"/>
              </a:ext>
            </a:extLst>
          </p:cNvPr>
          <p:cNvCxnSpPr>
            <a:stCxn id="6" idx="1"/>
            <a:endCxn id="6" idx="3"/>
          </p:cNvCxnSpPr>
          <p:nvPr/>
        </p:nvCxnSpPr>
        <p:spPr>
          <a:xfrm>
            <a:off x="5262664" y="3203002"/>
            <a:ext cx="6929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17923B5-A513-4D61-AEE6-AA2ED1CFE4EA}"/>
              </a:ext>
            </a:extLst>
          </p:cNvPr>
          <p:cNvCxnSpPr>
            <a:stCxn id="6" idx="1"/>
            <a:endCxn id="6" idx="3"/>
          </p:cNvCxnSpPr>
          <p:nvPr/>
        </p:nvCxnSpPr>
        <p:spPr>
          <a:xfrm>
            <a:off x="5262664" y="3203002"/>
            <a:ext cx="6929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29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78193-66E9-42A3-BEA8-DDD2E73B9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374" y="179767"/>
            <a:ext cx="2538920" cy="737746"/>
          </a:xfrm>
        </p:spPr>
        <p:txBody>
          <a:bodyPr/>
          <a:lstStyle/>
          <a:p>
            <a:r>
              <a:rPr lang="en-US" dirty="0"/>
              <a:t>INDIVIDUAL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C8DED-8ECA-4E0D-944A-8CB7C4F202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1519" y="1780162"/>
            <a:ext cx="2020630" cy="4795736"/>
          </a:xfrm>
        </p:spPr>
        <p:txBody>
          <a:bodyPr/>
          <a:lstStyle/>
          <a:p>
            <a:r>
              <a:rPr lang="en-US" dirty="0"/>
              <a:t>1. write down what you see </a:t>
            </a:r>
          </a:p>
          <a:p>
            <a:r>
              <a:rPr lang="en-US" dirty="0"/>
              <a:t>2. now look at the TOP LEFT Quadrant</a:t>
            </a:r>
          </a:p>
          <a:p>
            <a:r>
              <a:rPr lang="en-US" dirty="0"/>
              <a:t>3. …TOP RIGHT</a:t>
            </a:r>
          </a:p>
          <a:p>
            <a:r>
              <a:rPr lang="en-US" dirty="0"/>
              <a:t>4. Bottom RIGHT</a:t>
            </a:r>
          </a:p>
          <a:p>
            <a:r>
              <a:rPr lang="en-US" dirty="0"/>
              <a:t>5. Bottom Left </a:t>
            </a:r>
          </a:p>
          <a:p>
            <a:r>
              <a:rPr lang="en-US" dirty="0"/>
              <a:t>Share…</a:t>
            </a:r>
          </a:p>
        </p:txBody>
      </p:sp>
      <p:pic>
        <p:nvPicPr>
          <p:cNvPr id="6" name="Content Placeholder 5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88E661E6-29AB-4565-A99B-5F6B26F35E2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66270" y="179766"/>
            <a:ext cx="6853356" cy="6678233"/>
          </a:xfr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BABB0A-4019-4E74-80DB-985A83895A90}"/>
              </a:ext>
            </a:extLst>
          </p:cNvPr>
          <p:cNvCxnSpPr>
            <a:stCxn id="6" idx="1"/>
            <a:endCxn id="6" idx="3"/>
          </p:cNvCxnSpPr>
          <p:nvPr/>
        </p:nvCxnSpPr>
        <p:spPr>
          <a:xfrm>
            <a:off x="5066270" y="3518883"/>
            <a:ext cx="68533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5ABDB2-1203-4B55-A260-B85C2128A388}"/>
              </a:ext>
            </a:extLst>
          </p:cNvPr>
          <p:cNvCxnSpPr>
            <a:stCxn id="6" idx="0"/>
          </p:cNvCxnSpPr>
          <p:nvPr/>
        </p:nvCxnSpPr>
        <p:spPr>
          <a:xfrm>
            <a:off x="8492948" y="179766"/>
            <a:ext cx="272111" cy="6678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10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6B5AA-26C6-4873-B5FD-8A65C9965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2971223" cy="1499616"/>
          </a:xfrm>
        </p:spPr>
        <p:txBody>
          <a:bodyPr/>
          <a:lstStyle/>
          <a:p>
            <a:r>
              <a:rPr lang="en-US" dirty="0"/>
              <a:t>Groups of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86B7E-E3C1-4EB3-84BE-19B7FF92DC8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Discuss what you wrote</a:t>
            </a:r>
          </a:p>
          <a:p>
            <a:r>
              <a:rPr lang="en-US" dirty="0"/>
              <a:t>Then write 5 nouns, 5 adjectives, 5 verbs onto sticky notes</a:t>
            </a:r>
          </a:p>
          <a:p>
            <a:r>
              <a:rPr lang="en-US" dirty="0"/>
              <a:t>Place notes on a cookie sheet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EE9A6E-77E4-43A1-B94A-F596B3C990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Now switch cookie sheets…</a:t>
            </a:r>
          </a:p>
          <a:p>
            <a:r>
              <a:rPr lang="en-US" dirty="0"/>
              <a:t>Create phrases from the sticky notes you have now</a:t>
            </a:r>
          </a:p>
          <a:p>
            <a:r>
              <a:rPr lang="en-US" dirty="0"/>
              <a:t>PHRASE = 1 noun, 1 adjective, 1 verb </a:t>
            </a:r>
          </a:p>
          <a:p>
            <a:endParaRPr lang="en-US" dirty="0"/>
          </a:p>
          <a:p>
            <a:r>
              <a:rPr lang="en-US" dirty="0">
                <a:sym typeface="Wingdings" panose="05000000000000000000" pitchFamily="2" charset="2"/>
              </a:rPr>
              <a:t> share out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E1BDA72-4AE2-4E43-AF26-6476BC5DA9C0}"/>
              </a:ext>
            </a:extLst>
          </p:cNvPr>
          <p:cNvSpPr/>
          <p:nvPr/>
        </p:nvSpPr>
        <p:spPr>
          <a:xfrm>
            <a:off x="914399" y="4431957"/>
            <a:ext cx="4053017" cy="22159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Extension</a:t>
            </a:r>
          </a:p>
          <a:p>
            <a:pPr marL="342900" indent="-342900" algn="ctr">
              <a:buAutoNum type="arabicPeriod"/>
            </a:pPr>
            <a:r>
              <a:rPr lang="en-US" dirty="0"/>
              <a:t>Write poetry from phrases</a:t>
            </a:r>
          </a:p>
          <a:p>
            <a:pPr marL="342900" indent="-342900" algn="ctr">
              <a:buAutoNum type="arabicPeriod"/>
            </a:pPr>
            <a:r>
              <a:rPr lang="en-US" dirty="0"/>
              <a:t>Write or draw what came before or after this picture</a:t>
            </a:r>
          </a:p>
          <a:p>
            <a:pPr algn="ctr"/>
            <a:r>
              <a:rPr lang="en-US" dirty="0"/>
              <a:t>3. What would it be like to be IN this picture?</a:t>
            </a:r>
          </a:p>
        </p:txBody>
      </p:sp>
    </p:spTree>
    <p:extLst>
      <p:ext uri="{BB962C8B-B14F-4D97-AF65-F5344CB8AC3E}">
        <p14:creationId xmlns:p14="http://schemas.microsoft.com/office/powerpoint/2010/main" val="285373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09BFF988-EF89-4554-AA9B-AD7610602C9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54477" y="2159540"/>
            <a:ext cx="4445540" cy="4455269"/>
          </a:xfrm>
        </p:spPr>
      </p:pic>
      <p:pic>
        <p:nvPicPr>
          <p:cNvPr id="6" name="Content Placeholder 5" descr="A painting on the wall&#10;&#10;Description automatically generated">
            <a:extLst>
              <a:ext uri="{FF2B5EF4-FFF2-40B4-BE49-F238E27FC236}">
                <a16:creationId xmlns:a16="http://schemas.microsoft.com/office/drawing/2014/main" id="{DCF5E523-330C-411F-99FE-B5DA4CADA79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457217" y="2286000"/>
            <a:ext cx="4844373" cy="4455269"/>
          </a:xfr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0A28D2E3-B1C1-4154-BB4D-8F0F6A462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938" y="585788"/>
            <a:ext cx="9720262" cy="149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/>
              <a:t>Extension</a:t>
            </a:r>
          </a:p>
          <a:p>
            <a:pPr marL="342900" indent="-342900" algn="ctr">
              <a:buAutoNum type="arabicPeriod"/>
            </a:pPr>
            <a:r>
              <a:rPr lang="en-US" sz="2000" dirty="0"/>
              <a:t>Write poetry from phrases</a:t>
            </a:r>
          </a:p>
          <a:p>
            <a:pPr marL="342900" indent="-342900" algn="ctr">
              <a:buAutoNum type="arabicPeriod"/>
            </a:pPr>
            <a:r>
              <a:rPr lang="en-US" sz="2000" dirty="0"/>
              <a:t>Write or draw what came before or after this picture</a:t>
            </a:r>
          </a:p>
          <a:p>
            <a:pPr algn="ctr"/>
            <a:r>
              <a:rPr lang="en-US" sz="2000" dirty="0"/>
              <a:t>3. What would it be like to be IN this picture?</a:t>
            </a:r>
          </a:p>
        </p:txBody>
      </p:sp>
    </p:spTree>
    <p:extLst>
      <p:ext uri="{BB962C8B-B14F-4D97-AF65-F5344CB8AC3E}">
        <p14:creationId xmlns:p14="http://schemas.microsoft.com/office/powerpoint/2010/main" val="126122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207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Tw Cen MT</vt:lpstr>
      <vt:lpstr>Tw Cen MT Condensed</vt:lpstr>
      <vt:lpstr>Wingdings 3</vt:lpstr>
      <vt:lpstr>Integral</vt:lpstr>
      <vt:lpstr>Happy Wednesday Class.  It is 12/11/19 anybody have a bad joke to share?</vt:lpstr>
      <vt:lpstr>Art and Picture Analysis</vt:lpstr>
      <vt:lpstr>Majority Vote  Which picture?  Lots of People   or   3 people</vt:lpstr>
      <vt:lpstr>INDIVIDUAL</vt:lpstr>
      <vt:lpstr>INDIVIDUAL</vt:lpstr>
      <vt:lpstr>Groups of 4</vt:lpstr>
      <vt:lpstr>Extension Write poetry from phrases Write or draw what came before or after this picture 3. What would it be like to be IN this picture?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Wednesday Class.  It is 12/11/19 anybody have a bad joke to share?</dc:title>
  <dc:creator>Hill, Joseph F</dc:creator>
  <cp:lastModifiedBy>Hill, Joseph F</cp:lastModifiedBy>
  <cp:revision>2</cp:revision>
  <dcterms:created xsi:type="dcterms:W3CDTF">2019-12-11T13:26:06Z</dcterms:created>
  <dcterms:modified xsi:type="dcterms:W3CDTF">2019-12-11T18:11:57Z</dcterms:modified>
</cp:coreProperties>
</file>