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321" r:id="rId2"/>
    <p:sldId id="256" r:id="rId3"/>
    <p:sldId id="257" r:id="rId4"/>
    <p:sldId id="258" r:id="rId5"/>
    <p:sldId id="259" r:id="rId6"/>
    <p:sldId id="260" r:id="rId7"/>
    <p:sldId id="261" r:id="rId8"/>
    <p:sldId id="32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3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5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8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2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10/30/2019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75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696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FB02-4403-44F3-873D-54EDA0C4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Happy Halloween kids</a:t>
            </a:r>
          </a:p>
        </p:txBody>
      </p:sp>
      <p:pic>
        <p:nvPicPr>
          <p:cNvPr id="1026" name="Picture 2" descr="Image result for jurassic park">
            <a:extLst>
              <a:ext uri="{FF2B5EF4-FFF2-40B4-BE49-F238E27FC236}">
                <a16:creationId xmlns:a16="http://schemas.microsoft.com/office/drawing/2014/main" id="{0BBEB527-6878-4CA9-A605-EADCB4104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urassic park">
            <a:extLst>
              <a:ext uri="{FF2B5EF4-FFF2-40B4-BE49-F238E27FC236}">
                <a16:creationId xmlns:a16="http://schemas.microsoft.com/office/drawing/2014/main" id="{8AA3D1B4-328F-4307-B2CE-5F5EFB31B6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400" y="70979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8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157FE61C-B1B7-47CD-877F-1641A5ACF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2" r="23694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16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B08FB-7F41-4907-AEFB-4CA51D2C0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Empires: Administration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C5FCA-C9B0-40A0-A482-A38654C1B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4731476"/>
            <a:ext cx="3793642" cy="970905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Topic 2</a:t>
            </a:r>
          </a:p>
          <a:p>
            <a:r>
              <a:rPr lang="en-US" dirty="0">
                <a:solidFill>
                  <a:schemeClr val="tx1"/>
                </a:solidFill>
              </a:rPr>
              <a:t>Unit 3</a:t>
            </a:r>
          </a:p>
          <a:p>
            <a:r>
              <a:rPr lang="en-US" sz="1800" dirty="0">
                <a:solidFill>
                  <a:schemeClr val="tx1"/>
                </a:solidFill>
              </a:rPr>
              <a:t>pp. 155-163</a:t>
            </a:r>
          </a:p>
        </p:txBody>
      </p:sp>
    </p:spTree>
    <p:extLst>
      <p:ext uri="{BB962C8B-B14F-4D97-AF65-F5344CB8AC3E}">
        <p14:creationId xmlns:p14="http://schemas.microsoft.com/office/powerpoint/2010/main" val="86692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D20D-9AF6-467F-8977-5B5D7DE7D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7E49-A627-4577-A64F-9FE39D7C8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Centralization of power by taxing, having an army, and a </a:t>
            </a:r>
            <a:r>
              <a:rPr lang="en-US" sz="2000" dirty="0" err="1"/>
              <a:t>universifing</a:t>
            </a:r>
            <a:r>
              <a:rPr lang="en-US" sz="2000" dirty="0"/>
              <a:t> faith led to powerful leaders </a:t>
            </a:r>
          </a:p>
          <a:p>
            <a:r>
              <a:rPr lang="en-US" sz="2000" dirty="0"/>
              <a:t>in Europe (kings)</a:t>
            </a:r>
          </a:p>
          <a:p>
            <a:r>
              <a:rPr lang="en-US" sz="2000" dirty="0"/>
              <a:t>In Russia (czars)</a:t>
            </a:r>
          </a:p>
          <a:p>
            <a:r>
              <a:rPr lang="en-US" sz="2000" dirty="0"/>
              <a:t>In Islamic Empires (sultan or shah)</a:t>
            </a:r>
          </a:p>
          <a:p>
            <a:r>
              <a:rPr lang="en-US" sz="2000" dirty="0"/>
              <a:t>In China (Confucian emperor was restored)</a:t>
            </a:r>
          </a:p>
          <a:p>
            <a:endParaRPr lang="en-US" sz="2000" dirty="0"/>
          </a:p>
          <a:p>
            <a:r>
              <a:rPr lang="en-US" sz="2000" dirty="0"/>
              <a:t>The Inca and Japanese also saw strong leaders using these methods of CENTRALIZATION OF CONTROL</a:t>
            </a:r>
          </a:p>
        </p:txBody>
      </p:sp>
    </p:spTree>
    <p:extLst>
      <p:ext uri="{BB962C8B-B14F-4D97-AF65-F5344CB8AC3E}">
        <p14:creationId xmlns:p14="http://schemas.microsoft.com/office/powerpoint/2010/main" val="33236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B04C-E19C-450D-A6DC-BD24A507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487E-9D51-45EB-9EAE-978E9B73A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57" y="2103120"/>
            <a:ext cx="11211697" cy="3849624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Divine right of kings: </a:t>
            </a:r>
            <a:r>
              <a:rPr lang="en-US" sz="2400" dirty="0"/>
              <a:t>England’s King James epitomized the idea that a king was chosen by God. No human can question that- </a:t>
            </a:r>
          </a:p>
          <a:p>
            <a:r>
              <a:rPr lang="en-US" sz="2400" dirty="0"/>
              <a:t>above the law &amp; any earthly authority</a:t>
            </a:r>
          </a:p>
          <a:p>
            <a:endParaRPr lang="en-US" sz="2400" dirty="0"/>
          </a:p>
          <a:p>
            <a:r>
              <a:rPr lang="en-US" sz="2400" i="1" u="sng" dirty="0"/>
              <a:t>Tudor</a:t>
            </a:r>
            <a:r>
              <a:rPr lang="en-US" sz="2400" u="sng" dirty="0"/>
              <a:t> England </a:t>
            </a:r>
          </a:p>
          <a:p>
            <a:r>
              <a:rPr lang="en-US" sz="2000" b="1" dirty="0"/>
              <a:t>Justices of the peace </a:t>
            </a:r>
            <a:r>
              <a:rPr lang="en-US" sz="2000" dirty="0"/>
              <a:t>and sheriffs helped maintain peace &amp; enforce laws</a:t>
            </a:r>
          </a:p>
          <a:p>
            <a:r>
              <a:rPr lang="en-US" sz="2000" b="1" dirty="0"/>
              <a:t>English Bill of Rights </a:t>
            </a:r>
            <a:r>
              <a:rPr lang="en-US" sz="2000" dirty="0"/>
              <a:t>1688 Parliament permanently weakened the absolute power of the English monarch</a:t>
            </a:r>
          </a:p>
          <a:p>
            <a:r>
              <a:rPr lang="en-US" sz="2000" dirty="0"/>
              <a:t>Key People: Henry VIII, Elizabeth I, William and Mary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80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69F05-583A-4AC4-A846-618D7B3D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60" y="343404"/>
            <a:ext cx="2312480" cy="651753"/>
          </a:xfrm>
        </p:spPr>
        <p:txBody>
          <a:bodyPr anchor="b">
            <a:normAutofit/>
          </a:bodyPr>
          <a:lstStyle/>
          <a:p>
            <a:r>
              <a:rPr lang="en-US" sz="2800" dirty="0"/>
              <a:t>France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E8031-6D07-4240-8036-8F7A5A48B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1100817"/>
            <a:ext cx="2477581" cy="534413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Absolutism: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unlimited power of the Sun King (Louis XIV)</a:t>
            </a: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Administration led by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Cardinal Richelieu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run by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intendants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(tax farmers)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Intendants ran each province while nobles were kept busy (having fun) at the Parisian palace of Versailles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1026" name="Picture 2" descr="Image result for versailles">
            <a:extLst>
              <a:ext uri="{FF2B5EF4-FFF2-40B4-BE49-F238E27FC236}">
                <a16:creationId xmlns:a16="http://schemas.microsoft.com/office/drawing/2014/main" id="{63056E99-F6B0-4EF0-ACC7-05A88A1FA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9422" y="1018515"/>
            <a:ext cx="7237877" cy="484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66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1410-4F1B-4514-99A3-D836F064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8AE9F-3D3B-429A-80B2-93C899567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Boyers</a:t>
            </a:r>
            <a:r>
              <a:rPr lang="en-US" sz="2000" dirty="0"/>
              <a:t> (landlords) dominated Russia with almost total control over the </a:t>
            </a:r>
            <a:r>
              <a:rPr lang="en-US" sz="2000" b="1" dirty="0"/>
              <a:t>serfs. </a:t>
            </a:r>
            <a:r>
              <a:rPr lang="en-US" sz="2000" dirty="0"/>
              <a:t>This was an effect of taxing to pay tribute to Mongols</a:t>
            </a:r>
          </a:p>
          <a:p>
            <a:endParaRPr lang="en-US" sz="2000" dirty="0"/>
          </a:p>
          <a:p>
            <a:r>
              <a:rPr lang="en-US" sz="2000" dirty="0"/>
              <a:t>Ivan IV took steps to weaken the Boyers in order to consolidate his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Took 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Force nobles to live in Moscow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/>
              <a:t>oprichnina </a:t>
            </a:r>
            <a:r>
              <a:rPr lang="en-US" sz="2000" dirty="0"/>
              <a:t>paramilitary force helped scare nobles</a:t>
            </a:r>
          </a:p>
        </p:txBody>
      </p:sp>
    </p:spTree>
    <p:extLst>
      <p:ext uri="{BB962C8B-B14F-4D97-AF65-F5344CB8AC3E}">
        <p14:creationId xmlns:p14="http://schemas.microsoft.com/office/powerpoint/2010/main" val="379342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9563-CB35-4983-A67C-34E609A0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Peter the Great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6A547-52BD-4E2A-B283-327017845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Started the Romanov dynasty by forcing his sister into a convent</a:t>
            </a:r>
          </a:p>
          <a:p>
            <a:r>
              <a:rPr lang="en-US" sz="2000" u="sng" dirty="0"/>
              <a:t>Centralized by…</a:t>
            </a:r>
          </a:p>
          <a:p>
            <a:r>
              <a:rPr lang="en-US" sz="2000" dirty="0"/>
              <a:t>Defending Orthodox Christian church</a:t>
            </a:r>
          </a:p>
          <a:p>
            <a:r>
              <a:rPr lang="en-US" sz="2000" dirty="0"/>
              <a:t>Created governmental provinces</a:t>
            </a:r>
          </a:p>
          <a:p>
            <a:r>
              <a:rPr lang="en-US" sz="2000" dirty="0"/>
              <a:t>Created a senate to advise local officials when he was </a:t>
            </a:r>
            <a:r>
              <a:rPr lang="en-US" sz="2000" dirty="0" err="1"/>
              <a:t>awy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9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92AC4-87EB-4FD3-8F2E-F060A0F3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Ottomans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5DF1-F3EE-4991-9DB5-F288BF345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Devshirme</a:t>
            </a:r>
            <a:r>
              <a:rPr lang="en-US" sz="2000" b="1" dirty="0"/>
              <a:t>: </a:t>
            </a:r>
            <a:r>
              <a:rPr lang="en-US" sz="2000" dirty="0"/>
              <a:t>Sultans</a:t>
            </a:r>
            <a:r>
              <a:rPr lang="en-US" sz="2000" b="1" dirty="0"/>
              <a:t> </a:t>
            </a:r>
            <a:r>
              <a:rPr lang="en-US" sz="2000" dirty="0"/>
              <a:t>selected officials to staff military/bureaucracy  </a:t>
            </a:r>
          </a:p>
          <a:p>
            <a:r>
              <a:rPr lang="en-US" sz="2000" b="1" dirty="0"/>
              <a:t>Janissaries: </a:t>
            </a:r>
            <a:r>
              <a:rPr lang="en-US" sz="2000" dirty="0"/>
              <a:t>elite foot soldiers expert with guns (Christian boys </a:t>
            </a:r>
            <a:r>
              <a:rPr lang="en-US" sz="2000"/>
              <a:t>were trained)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dirty="0"/>
              <a:t>Both systems helped integrate newly captured Christian lands into the fabric of the Empire</a:t>
            </a:r>
          </a:p>
        </p:txBody>
      </p:sp>
    </p:spTree>
    <p:extLst>
      <p:ext uri="{BB962C8B-B14F-4D97-AF65-F5344CB8AC3E}">
        <p14:creationId xmlns:p14="http://schemas.microsoft.com/office/powerpoint/2010/main" val="3859439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3624"/>
      </a:dk2>
      <a:lt2>
        <a:srgbClr val="E8E4E2"/>
      </a:lt2>
      <a:accent1>
        <a:srgbClr val="7AA8C0"/>
      </a:accent1>
      <a:accent2>
        <a:srgbClr val="6CABA7"/>
      </a:accent2>
      <a:accent3>
        <a:srgbClr val="7BAC94"/>
      </a:accent3>
      <a:accent4>
        <a:srgbClr val="6FB074"/>
      </a:accent4>
      <a:accent5>
        <a:srgbClr val="8AAB7A"/>
      </a:accent5>
      <a:accent6>
        <a:srgbClr val="98A86A"/>
      </a:accent6>
      <a:hlink>
        <a:srgbClr val="A8765D"/>
      </a:hlink>
      <a:folHlink>
        <a:srgbClr val="828282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320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Garamond</vt:lpstr>
      <vt:lpstr>SavonVTI</vt:lpstr>
      <vt:lpstr>Happy Halloween kids</vt:lpstr>
      <vt:lpstr>Empires: Administration</vt:lpstr>
      <vt:lpstr>Context</vt:lpstr>
      <vt:lpstr>Europe</vt:lpstr>
      <vt:lpstr>France </vt:lpstr>
      <vt:lpstr>Russia</vt:lpstr>
      <vt:lpstr>Peter the Great</vt:lpstr>
      <vt:lpstr>The Ottomans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Empires: Administration</dc:title>
  <dc:creator>Hill, Joseph F</dc:creator>
  <cp:lastModifiedBy>Hill, Joseph F</cp:lastModifiedBy>
  <cp:revision>3</cp:revision>
  <dcterms:created xsi:type="dcterms:W3CDTF">2019-10-31T12:26:41Z</dcterms:created>
  <dcterms:modified xsi:type="dcterms:W3CDTF">2019-10-31T17:47:08Z</dcterms:modified>
</cp:coreProperties>
</file>