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13D850A-B118-4ABE-A179-1BDC5DD1246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067AE0-B019-4C93-BEB2-099A5A9B6EB7}" v="7" dt="2023-06-13T15:42:07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5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7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2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1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3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1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3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89BF4-BE10-4F9A-A860-9B62EFE7F70F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0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hyperlink" Target="mailto:snipesb@gcsnc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s://www.remind.com/join/7thsci23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ww.remind.com/join/accma23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3316" y="114744"/>
            <a:ext cx="6775604" cy="7837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3316" y="274320"/>
            <a:ext cx="677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Welcome to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SCIENCE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with Mr. Snipes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0629" y="1086708"/>
            <a:ext cx="5725791" cy="1176613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7565" y="5473336"/>
            <a:ext cx="5171527" cy="11756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9634" y="1158879"/>
            <a:ext cx="5277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Contact Information</a:t>
            </a:r>
          </a:p>
          <a:p>
            <a:r>
              <a:rPr lang="en-US" sz="1600" dirty="0"/>
              <a:t>   Mr. Brian Snipes</a:t>
            </a:r>
          </a:p>
          <a:p>
            <a:r>
              <a:rPr lang="en-US" sz="1600" dirty="0"/>
              <a:t>   (p) 336-605-3333 </a:t>
            </a:r>
          </a:p>
          <a:p>
            <a:r>
              <a:rPr lang="en-US" sz="1600"/>
              <a:t>   (</a:t>
            </a:r>
            <a:r>
              <a:rPr lang="en-US" sz="1600" dirty="0"/>
              <a:t>e) </a:t>
            </a:r>
            <a:r>
              <a:rPr lang="en-US" sz="1600" dirty="0">
                <a:hlinkClick r:id="rId2"/>
              </a:rPr>
              <a:t>snipesb@gcsnc.com</a:t>
            </a:r>
            <a:endParaRPr lang="en-US" sz="1600" dirty="0"/>
          </a:p>
          <a:p>
            <a:endParaRPr lang="en-US" sz="1400" dirty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73" y="2367823"/>
            <a:ext cx="5712447" cy="12576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3" name="TextBox 12"/>
          <p:cNvSpPr txBox="1"/>
          <p:nvPr/>
        </p:nvSpPr>
        <p:spPr>
          <a:xfrm>
            <a:off x="306978" y="2461670"/>
            <a:ext cx="5194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Join Remind101 (for parents and students):</a:t>
            </a:r>
          </a:p>
          <a:p>
            <a:r>
              <a:rPr lang="en-US" sz="1200" b="1" dirty="0"/>
              <a:t>ACC MATH: Text @accma23 to the number 81010 OR go to  </a:t>
            </a:r>
            <a:r>
              <a:rPr lang="en-US" sz="1200" dirty="0">
                <a:hlinkClick r:id="rId4"/>
              </a:rPr>
              <a:t>https://www.remind.com/join/accma23</a:t>
            </a:r>
            <a:endParaRPr lang="en-US" sz="1200" dirty="0"/>
          </a:p>
          <a:p>
            <a:endParaRPr lang="en-US" sz="1200" dirty="0"/>
          </a:p>
          <a:p>
            <a:r>
              <a:rPr lang="en-US" sz="1200" b="1" dirty="0"/>
              <a:t>SCIENCE: Text @7thsci23  to the number 81010 OR go to</a:t>
            </a:r>
            <a:r>
              <a:rPr lang="en-US" sz="1200" dirty="0"/>
              <a:t> </a:t>
            </a:r>
            <a:r>
              <a:rPr lang="en-US" sz="1200" dirty="0">
                <a:hlinkClick r:id="rId5"/>
              </a:rPr>
              <a:t>https://www.remind.com/join/7thsci23</a:t>
            </a:r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130629" y="3749040"/>
            <a:ext cx="5712447" cy="16063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4175" y="3743497"/>
            <a:ext cx="536883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Expectations: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Come to class each day with a positive attitude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Login to Canvas each day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Participate in class daily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Complete all assigned work to the best of your ability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Be respectful to both your peers and teachers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Contact your teacher if you have questions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39633" y="5620934"/>
            <a:ext cx="28396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</a:rPr>
              <a:t>Amazon Science Class Wish List QR Code </a:t>
            </a:r>
          </a:p>
          <a:p>
            <a:pPr lvl="0"/>
            <a:endParaRPr lang="en-US" sz="1200" b="1" u="sng" dirty="0">
              <a:solidFill>
                <a:prstClr val="black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FB8229-DA19-4F67-BAD0-F0B0080D2F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2908" y="5395102"/>
            <a:ext cx="4852837" cy="1332124"/>
          </a:xfrm>
          <a:prstGeom prst="rect">
            <a:avLst/>
          </a:prstGeom>
        </p:spPr>
      </p:pic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0944A226-B161-4399-A3B6-31B43A1E23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418" y="5473336"/>
            <a:ext cx="1294448" cy="114704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55C798-62DE-4A48-B3BE-E8B0EA6BBB10}"/>
              </a:ext>
            </a:extLst>
          </p:cNvPr>
          <p:cNvSpPr txBox="1"/>
          <p:nvPr/>
        </p:nvSpPr>
        <p:spPr>
          <a:xfrm>
            <a:off x="7069736" y="5600723"/>
            <a:ext cx="2289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TPT Science Class Wish List QR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5B2660-1C64-4B5B-B4E2-D9530837D9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58551" y="1052410"/>
            <a:ext cx="2396492" cy="202840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177FCC3-0F67-4704-B5E5-8BA12FCB3DD8}"/>
              </a:ext>
            </a:extLst>
          </p:cNvPr>
          <p:cNvSpPr txBox="1"/>
          <p:nvPr/>
        </p:nvSpPr>
        <p:spPr>
          <a:xfrm>
            <a:off x="6158551" y="1161314"/>
            <a:ext cx="2396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7</a:t>
            </a:r>
            <a:r>
              <a:rPr lang="en-US" sz="1600" b="1" baseline="30000" dirty="0"/>
              <a:t>th</a:t>
            </a:r>
            <a:r>
              <a:rPr lang="en-US" sz="1600" b="1" dirty="0"/>
              <a:t> Grade Math and Science Information</a:t>
            </a:r>
          </a:p>
        </p:txBody>
      </p:sp>
      <p:pic>
        <p:nvPicPr>
          <p:cNvPr id="23" name="Picture 22" descr="Qr code&#10;&#10;Description automatically generated">
            <a:extLst>
              <a:ext uri="{FF2B5EF4-FFF2-40B4-BE49-F238E27FC236}">
                <a16:creationId xmlns:a16="http://schemas.microsoft.com/office/drawing/2014/main" id="{0DD514BF-44CE-469D-BFA5-7A3EC634F86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854" y="1852880"/>
            <a:ext cx="1029885" cy="102988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429C6B8-4458-436B-BC44-4AFC9A16CA8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43336" y="2470443"/>
            <a:ext cx="2884910" cy="288491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65C982C-7D75-428C-A10F-57283DD755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29326" y="1052410"/>
            <a:ext cx="2396492" cy="20284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C5E97D-4FED-467D-ADBB-ECC46CBDC24D}"/>
              </a:ext>
            </a:extLst>
          </p:cNvPr>
          <p:cNvSpPr txBox="1"/>
          <p:nvPr/>
        </p:nvSpPr>
        <p:spPr>
          <a:xfrm>
            <a:off x="9522651" y="1156477"/>
            <a:ext cx="2009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7</a:t>
            </a:r>
            <a:r>
              <a:rPr lang="en-US" sz="1600" b="1" baseline="30000" dirty="0"/>
              <a:t>TH</a:t>
            </a:r>
            <a:r>
              <a:rPr lang="en-US" sz="1600" b="1" dirty="0"/>
              <a:t> Grade Parent Information Form</a:t>
            </a:r>
          </a:p>
        </p:txBody>
      </p:sp>
      <p:pic>
        <p:nvPicPr>
          <p:cNvPr id="15" name="Picture 14" descr="Qr code&#10;&#10;Description automatically generated">
            <a:extLst>
              <a:ext uri="{FF2B5EF4-FFF2-40B4-BE49-F238E27FC236}">
                <a16:creationId xmlns:a16="http://schemas.microsoft.com/office/drawing/2014/main" id="{3EEF154B-6FC0-41F1-B866-BE21E75229F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041" y="1885291"/>
            <a:ext cx="965062" cy="9650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ABF40FA-2E8D-4C0A-B00C-C1347554AE2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449744" y="5473336"/>
            <a:ext cx="1082749" cy="108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04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3EC14F7F0C824986F4B89DE846EB81" ma:contentTypeVersion="36" ma:contentTypeDescription="Create a new document." ma:contentTypeScope="" ma:versionID="8f52f1a996ebbaa76fb57783a6f4ff3c">
  <xsd:schema xmlns:xsd="http://www.w3.org/2001/XMLSchema" xmlns:xs="http://www.w3.org/2001/XMLSchema" xmlns:p="http://schemas.microsoft.com/office/2006/metadata/properties" xmlns:ns3="82f8b23b-ac6d-40a9-9cc3-188cf2ff2ff4" xmlns:ns4="54de9926-8d17-4190-96bd-b346b542e264" targetNamespace="http://schemas.microsoft.com/office/2006/metadata/properties" ma:root="true" ma:fieldsID="4ad083ed0f77db85d819d05049d5922a" ns3:_="" ns4:_="">
    <xsd:import namespace="82f8b23b-ac6d-40a9-9cc3-188cf2ff2ff4"/>
    <xsd:import namespace="54de9926-8d17-4190-96bd-b346b542e26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  <xsd:element ref="ns4:Teams_Channel_Section_Locatio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8b23b-ac6d-40a9-9cc3-188cf2ff2f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e9926-8d17-4190-96bd-b346b542e26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ChannelId" ma:index="36" nillable="true" ma:displayName="Teams Channel Id" ma:internalName="TeamsChannelId">
      <xsd:simpleType>
        <xsd:restriction base="dms:Text"/>
      </xsd:simpleType>
    </xsd:element>
    <xsd:element name="Math_Settings" ma:index="37" nillable="true" ma:displayName="Math Settings" ma:internalName="Math_Settings">
      <xsd:simpleType>
        <xsd:restriction base="dms:Text"/>
      </xsd:simple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2" nillable="true" ma:displayName="Location" ma:internalName="MediaServiceLocation" ma:readOnly="true">
      <xsd:simpleType>
        <xsd:restriction base="dms:Text"/>
      </xsd:simpleType>
    </xsd:element>
    <xsd:element name="MediaLengthInSeconds" ma:index="4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s xmlns="54de9926-8d17-4190-96bd-b346b542e264">
      <UserInfo>
        <DisplayName/>
        <AccountId xsi:nil="true"/>
        <AccountType/>
      </UserInfo>
    </Students>
    <Self_Registration_Enabled xmlns="54de9926-8d17-4190-96bd-b346b542e264" xsi:nil="true"/>
    <DefaultSectionNames xmlns="54de9926-8d17-4190-96bd-b346b542e264" xsi:nil="true"/>
    <NotebookType xmlns="54de9926-8d17-4190-96bd-b346b542e264" xsi:nil="true"/>
    <CultureName xmlns="54de9926-8d17-4190-96bd-b346b542e264" xsi:nil="true"/>
    <Has_Teacher_Only_SectionGroup xmlns="54de9926-8d17-4190-96bd-b346b542e264" xsi:nil="true"/>
    <Templates xmlns="54de9926-8d17-4190-96bd-b346b542e264" xsi:nil="true"/>
    <Self_Registration_Enabled0 xmlns="54de9926-8d17-4190-96bd-b346b542e264" xsi:nil="true"/>
    <Owner xmlns="54de9926-8d17-4190-96bd-b346b542e264">
      <UserInfo>
        <DisplayName/>
        <AccountId xsi:nil="true"/>
        <AccountType/>
      </UserInfo>
    </Owner>
    <Teachers xmlns="54de9926-8d17-4190-96bd-b346b542e264">
      <UserInfo>
        <DisplayName/>
        <AccountId xsi:nil="true"/>
        <AccountType/>
      </UserInfo>
    </Teachers>
    <Is_Collaboration_Space_Locked xmlns="54de9926-8d17-4190-96bd-b346b542e264" xsi:nil="true"/>
    <AppVersion xmlns="54de9926-8d17-4190-96bd-b346b542e264" xsi:nil="true"/>
    <Invited_Teachers xmlns="54de9926-8d17-4190-96bd-b346b542e264" xsi:nil="true"/>
    <Invited_Students xmlns="54de9926-8d17-4190-96bd-b346b542e264" xsi:nil="true"/>
    <FolderType xmlns="54de9926-8d17-4190-96bd-b346b542e264" xsi:nil="true"/>
    <Student_Groups xmlns="54de9926-8d17-4190-96bd-b346b542e264">
      <UserInfo>
        <DisplayName/>
        <AccountId xsi:nil="true"/>
        <AccountType/>
      </UserInfo>
    </Student_Groups>
    <TeamsChannelId xmlns="54de9926-8d17-4190-96bd-b346b542e264" xsi:nil="true"/>
    <Distribution_Groups xmlns="54de9926-8d17-4190-96bd-b346b542e264" xsi:nil="true"/>
    <LMS_Mappings xmlns="54de9926-8d17-4190-96bd-b346b542e264" xsi:nil="true"/>
    <IsNotebookLocked xmlns="54de9926-8d17-4190-96bd-b346b542e264" xsi:nil="true"/>
    <Teams_Channel_Section_Location xmlns="54de9926-8d17-4190-96bd-b346b542e264" xsi:nil="true"/>
    <Math_Settings xmlns="54de9926-8d17-4190-96bd-b346b542e26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AA5CDC-B51E-4B8E-8B22-DBDF348F86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f8b23b-ac6d-40a9-9cc3-188cf2ff2ff4"/>
    <ds:schemaRef ds:uri="54de9926-8d17-4190-96bd-b346b542e2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1A3A11-9650-4C44-A991-97CE16309649}">
  <ds:schemaRefs>
    <ds:schemaRef ds:uri="http://purl.org/dc/terms/"/>
    <ds:schemaRef ds:uri="54de9926-8d17-4190-96bd-b346b542e26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82f8b23b-ac6d-40a9-9cc3-188cf2ff2ff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EB6C9DF-16BC-4930-960D-F5165569AE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155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Snipes, Brian S</dc:creator>
  <cp:lastModifiedBy>Snipes, Brian S</cp:lastModifiedBy>
  <cp:revision>2</cp:revision>
  <cp:lastPrinted>2019-08-19T20:17:45Z</cp:lastPrinted>
  <dcterms:created xsi:type="dcterms:W3CDTF">2017-08-15T23:20:30Z</dcterms:created>
  <dcterms:modified xsi:type="dcterms:W3CDTF">2023-06-28T22:34:22Z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0x010100393EC14F7F0C824986F4B89DE846EB81</vt:lpwstr>
  </property>
</Properties>
</file>