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8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BC491-1963-4932-85F2-08E6064301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EADE6D-8325-4EF1-AA8D-91A8BCC500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49087-921F-40AB-AF94-E322D502A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058090-745D-4ECF-80A8-A2000681F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6851C-F35D-40AF-8EF7-FEE5A6106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7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BCC5-9AD2-486B-907E-56ADB1B61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0CFF74-3BCA-485B-802B-269641829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B0DBB-B1B3-447C-8112-A0E14365C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FEA4B-4A0F-4F61-92D5-D7F8A50C5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1311B-CAE3-448A-8490-D6F9877FF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6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5615BD-0E47-4108-B0FE-DEC7270728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FC18AD-693B-4EB9-9495-FD73615580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BD4032-40E3-4949-92A8-AF6FA9126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724009-6D62-4C16-BBAB-7B0000151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77457-4192-47CA-8640-3D90CEDFA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051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F4400-1EE6-41A2-9E70-14009EB733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6E245-49E2-4385-BF66-990D24AC3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A3DE3F-2A68-4650-8414-96B87C580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FE97-0E48-4ED4-850A-5A34BB188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54674-B0D2-4180-B648-303295FB9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26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4DD5-0062-4BDF-95AA-9ECF3CE0B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777F1-C3A7-48E5-AC5C-0EC42B146F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705B2-744E-4B4A-8CEF-00C2FCA531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5F86BC-2C95-4D67-9B59-CA72D27BB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BB665-C99B-47D8-A102-719C4C834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0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0D676-33DD-457B-9AC2-FF700F78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6AFD9E-6FAE-4E9E-A53D-B3530AA02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904E1D-452B-497F-8942-7581C9EAC1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DCA338-20DA-42DD-929A-385E08832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20493F-482E-4965-A113-5CB56051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3BB8DB-C82F-4C3C-9D5B-F6FAE0907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17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40FD6-4924-40F6-AFCD-0EA9D9C42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36B060-B280-402C-887C-3484E1FB01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60F8A9-CC7E-45FD-A3E4-77628792AD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C7AA02-F48B-43A9-ACD9-32F289AF65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0EA1A2-023E-44A4-ACA7-221E44EA0C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2B43BD-D234-4C93-A9DC-E7A72DA8A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D1BBF3-021B-40EF-AC96-B204E793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95A0B9-70EF-4F86-9F47-9104E872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7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52F7C-C2DF-4F81-B845-86D4F5925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149045-39FC-48E5-8884-0F089F028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EEFBAD4-3EFF-4984-997B-B3E40A7B14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C80D49-FA6D-447E-9733-09E5C64A8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17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480C093-2A88-4F0C-83D0-89F1F7E6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4753B9D-432E-4285-8E67-FEEF1A2B8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D36E2-23A5-4EAC-90A3-1021EEF98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04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B36C9-2D83-452F-AD36-78AF72B02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39A1F1-3D20-4DF4-8713-023292F2E0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3D13B-CD87-43CF-85CE-38620BA57A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4E63EF-DCDE-4243-A6BE-0F7BC9C08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B442A0-86B7-417D-BCDA-0B90F29B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936D9D-8FB7-4AB5-B47A-A11B21A92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42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5BDE4-D46D-4D2C-9811-21E56DF11B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1A2B580-838A-4B2D-8976-A858284198B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E45A78-46DC-46AB-9609-8EF5DBA72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8DBDC-2B34-43C0-97E2-2D793F1C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A050D4-ABDC-4C99-BCEE-7F89D5DFA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F6673D-D19F-425B-9A56-A0939D33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046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E22ED7-89EC-4524-89D8-658B3C48E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172F0-6830-401C-847A-017E1F40D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CE73E-5444-43BD-BF94-1813EDC1ED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8AC70-3241-4CD3-A413-EAEE200B1754}" type="datetimeFigureOut">
              <a:rPr lang="en-US" smtClean="0"/>
              <a:t>12/21/2023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25355B-F656-4256-A56F-3CC74F93C0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46B638-9286-465F-AB9B-02BB307539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F9DB6-9856-4222-B184-39F03AD86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67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7D584FE-42AC-48A0-8A67-019691AB9841}"/>
              </a:ext>
            </a:extLst>
          </p:cNvPr>
          <p:cNvSpPr/>
          <p:nvPr/>
        </p:nvSpPr>
        <p:spPr>
          <a:xfrm>
            <a:off x="174172" y="5189764"/>
            <a:ext cx="2917371" cy="14287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30 STEP DRILL SEQUENCE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6C2D1B9-E636-46FE-8EAD-6182E329D319}"/>
              </a:ext>
            </a:extLst>
          </p:cNvPr>
          <p:cNvSpPr/>
          <p:nvPr/>
        </p:nvSpPr>
        <p:spPr>
          <a:xfrm>
            <a:off x="4898570" y="1165123"/>
            <a:ext cx="1197429" cy="4769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1. FALL IN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82EAC06-7BFD-4BF3-A1B0-77AE47304B30}"/>
              </a:ext>
            </a:extLst>
          </p:cNvPr>
          <p:cNvSpPr/>
          <p:nvPr/>
        </p:nvSpPr>
        <p:spPr>
          <a:xfrm>
            <a:off x="4869702" y="1676080"/>
            <a:ext cx="1749287" cy="3463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2. OPEN RANKS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9FD1182-7602-4FEE-95FF-B202A4EF856C}"/>
              </a:ext>
            </a:extLst>
          </p:cNvPr>
          <p:cNvSpPr/>
          <p:nvPr/>
        </p:nvSpPr>
        <p:spPr>
          <a:xfrm>
            <a:off x="4869702" y="2072353"/>
            <a:ext cx="2002971" cy="28165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3. READY FRONT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F3BD3F6-41A6-43BA-8D80-1BBB7BEAB9FD}"/>
              </a:ext>
            </a:extLst>
          </p:cNvPr>
          <p:cNvSpPr/>
          <p:nvPr/>
        </p:nvSpPr>
        <p:spPr>
          <a:xfrm>
            <a:off x="4876800" y="2936782"/>
            <a:ext cx="2002971" cy="444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5. PRESENT ARMS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531D4C0-4422-43B2-A6FF-1FDA57957028}"/>
              </a:ext>
            </a:extLst>
          </p:cNvPr>
          <p:cNvSpPr/>
          <p:nvPr/>
        </p:nvSpPr>
        <p:spPr>
          <a:xfrm>
            <a:off x="4876800" y="2437752"/>
            <a:ext cx="2311075" cy="457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4. CLOSE RANKS MARCH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A0FE662C-F62C-4808-9459-259F37CEA733}"/>
              </a:ext>
            </a:extLst>
          </p:cNvPr>
          <p:cNvSpPr/>
          <p:nvPr/>
        </p:nvSpPr>
        <p:spPr>
          <a:xfrm>
            <a:off x="3175317" y="3698419"/>
            <a:ext cx="1480454" cy="7429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13. LEFT FLANK MARCH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0D64CB05-0D62-4476-A2B7-399846DBB652}"/>
              </a:ext>
            </a:extLst>
          </p:cNvPr>
          <p:cNvSpPr/>
          <p:nvPr/>
        </p:nvSpPr>
        <p:spPr>
          <a:xfrm>
            <a:off x="5246914" y="3617449"/>
            <a:ext cx="1940970" cy="6252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12. RIGHT FLANK MARCH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DE3DE563-5592-4247-9737-A8693050BFF3}"/>
              </a:ext>
            </a:extLst>
          </p:cNvPr>
          <p:cNvSpPr/>
          <p:nvPr/>
        </p:nvSpPr>
        <p:spPr>
          <a:xfrm>
            <a:off x="5834742" y="4441371"/>
            <a:ext cx="1894115" cy="5497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11. FORWARD MARCH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54769F33-11F4-4086-9852-5146F7160D79}"/>
              </a:ext>
            </a:extLst>
          </p:cNvPr>
          <p:cNvSpPr/>
          <p:nvPr/>
        </p:nvSpPr>
        <p:spPr>
          <a:xfrm>
            <a:off x="7068377" y="1153212"/>
            <a:ext cx="1930557" cy="50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6. ORDER ARMS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BBA68301-4D1E-4580-AC2A-662D84AFA795}"/>
              </a:ext>
            </a:extLst>
          </p:cNvPr>
          <p:cNvSpPr/>
          <p:nvPr/>
        </p:nvSpPr>
        <p:spPr>
          <a:xfrm>
            <a:off x="7155462" y="1697482"/>
            <a:ext cx="1756386" cy="2367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7. PARADE REST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D50174F-7E63-4999-BC2F-9B0AC9004C15}"/>
              </a:ext>
            </a:extLst>
          </p:cNvPr>
          <p:cNvSpPr/>
          <p:nvPr/>
        </p:nvSpPr>
        <p:spPr>
          <a:xfrm>
            <a:off x="7968341" y="4026185"/>
            <a:ext cx="1480457" cy="587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10. ABOUT FACE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666E8AA-AC7C-44B9-8270-F0EE73393409}"/>
              </a:ext>
            </a:extLst>
          </p:cNvPr>
          <p:cNvSpPr/>
          <p:nvPr/>
        </p:nvSpPr>
        <p:spPr>
          <a:xfrm>
            <a:off x="27218" y="3219758"/>
            <a:ext cx="2525485" cy="5878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15. FORWARD MARCH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1FA0607-A3C1-488D-8755-0B7866A474A9}"/>
              </a:ext>
            </a:extLst>
          </p:cNvPr>
          <p:cNvSpPr/>
          <p:nvPr/>
        </p:nvSpPr>
        <p:spPr>
          <a:xfrm>
            <a:off x="8033656" y="5219701"/>
            <a:ext cx="1480457" cy="898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26. FORWARD MARCH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07E557D-CB3C-4E94-913C-4BF884FB9B85}"/>
              </a:ext>
            </a:extLst>
          </p:cNvPr>
          <p:cNvSpPr/>
          <p:nvPr/>
        </p:nvSpPr>
        <p:spPr>
          <a:xfrm>
            <a:off x="6531428" y="5189764"/>
            <a:ext cx="1349828" cy="647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27. FLIGHT HALT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6B144D88-3138-41A8-90D0-B5ADE4953F26}"/>
              </a:ext>
            </a:extLst>
          </p:cNvPr>
          <p:cNvSpPr/>
          <p:nvPr/>
        </p:nvSpPr>
        <p:spPr>
          <a:xfrm>
            <a:off x="43543" y="4277411"/>
            <a:ext cx="1981199" cy="7429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14. COLUMN RIGHT MARCH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8A32090-532F-4FAF-A4EC-29357FF0D727}"/>
              </a:ext>
            </a:extLst>
          </p:cNvPr>
          <p:cNvSpPr/>
          <p:nvPr/>
        </p:nvSpPr>
        <p:spPr>
          <a:xfrm>
            <a:off x="43543" y="2525486"/>
            <a:ext cx="2764972" cy="4446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17. TO THE REAR MARCH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7891DD71-F08C-4709-B126-2D96718CABA8}"/>
              </a:ext>
            </a:extLst>
          </p:cNvPr>
          <p:cNvSpPr/>
          <p:nvPr/>
        </p:nvSpPr>
        <p:spPr>
          <a:xfrm>
            <a:off x="72416" y="1599848"/>
            <a:ext cx="2170041" cy="544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16. TO THE REAR MARCH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62E0619-AC42-4C66-9500-528A1FB8312D}"/>
              </a:ext>
            </a:extLst>
          </p:cNvPr>
          <p:cNvSpPr/>
          <p:nvPr/>
        </p:nvSpPr>
        <p:spPr>
          <a:xfrm>
            <a:off x="130629" y="43543"/>
            <a:ext cx="1545771" cy="10344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18. COLUMN RIGHT MARCH</a:t>
            </a: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29BAB7F3-8CDC-476F-9C3B-92FFCFC701F2}"/>
              </a:ext>
            </a:extLst>
          </p:cNvPr>
          <p:cNvSpPr/>
          <p:nvPr/>
        </p:nvSpPr>
        <p:spPr>
          <a:xfrm>
            <a:off x="2242457" y="172843"/>
            <a:ext cx="1480454" cy="8905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19. FORWARD MARCH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838B07AB-08AF-498F-A8DC-447C735E2889}"/>
              </a:ext>
            </a:extLst>
          </p:cNvPr>
          <p:cNvSpPr/>
          <p:nvPr/>
        </p:nvSpPr>
        <p:spPr>
          <a:xfrm>
            <a:off x="4136572" y="283028"/>
            <a:ext cx="2329543" cy="50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20. EYES RIGHT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5D3457FA-33C9-4FB5-B863-F6A0D38673D2}"/>
              </a:ext>
            </a:extLst>
          </p:cNvPr>
          <p:cNvSpPr/>
          <p:nvPr/>
        </p:nvSpPr>
        <p:spPr>
          <a:xfrm>
            <a:off x="6749142" y="283028"/>
            <a:ext cx="2002971" cy="50074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21. READY FRONT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77F54AEC-4FD1-4514-888C-FD427A5E6ED3}"/>
              </a:ext>
            </a:extLst>
          </p:cNvPr>
          <p:cNvSpPr/>
          <p:nvPr/>
        </p:nvSpPr>
        <p:spPr>
          <a:xfrm>
            <a:off x="9775370" y="5252357"/>
            <a:ext cx="2351314" cy="5442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25. COLUMN RIGHT MARCH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456FA0DD-5E86-4040-80F1-2128E61035CB}"/>
              </a:ext>
            </a:extLst>
          </p:cNvPr>
          <p:cNvSpPr/>
          <p:nvPr/>
        </p:nvSpPr>
        <p:spPr>
          <a:xfrm>
            <a:off x="9666513" y="3113314"/>
            <a:ext cx="2394857" cy="4789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24. CHANGE STEP MARCH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4BC28B68-0908-4423-AED3-D932852288AB}"/>
              </a:ext>
            </a:extLst>
          </p:cNvPr>
          <p:cNvSpPr/>
          <p:nvPr/>
        </p:nvSpPr>
        <p:spPr>
          <a:xfrm>
            <a:off x="9710056" y="2111827"/>
            <a:ext cx="2394857" cy="391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23. FORWARD MARCH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3541CF3F-3D58-481D-900F-AFCA645F97BE}"/>
              </a:ext>
            </a:extLst>
          </p:cNvPr>
          <p:cNvSpPr/>
          <p:nvPr/>
        </p:nvSpPr>
        <p:spPr>
          <a:xfrm>
            <a:off x="10493827" y="103590"/>
            <a:ext cx="1545772" cy="104962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22. COLUMN RIGHT MARCH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9DA40D2D-5014-4F95-BF5D-16536FDA14AD}"/>
              </a:ext>
            </a:extLst>
          </p:cNvPr>
          <p:cNvSpPr/>
          <p:nvPr/>
        </p:nvSpPr>
        <p:spPr>
          <a:xfrm>
            <a:off x="6509657" y="5872844"/>
            <a:ext cx="1349828" cy="647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28. LEFT FACE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B2A3BD1-F023-4F7F-A5F5-E424A391A085}"/>
              </a:ext>
            </a:extLst>
          </p:cNvPr>
          <p:cNvSpPr/>
          <p:nvPr/>
        </p:nvSpPr>
        <p:spPr>
          <a:xfrm>
            <a:off x="4898571" y="5692877"/>
            <a:ext cx="1349828" cy="8603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29. RIGHT STEP MARCH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02E8283A-1195-46D5-811D-3AE075955DAB}"/>
              </a:ext>
            </a:extLst>
          </p:cNvPr>
          <p:cNvSpPr/>
          <p:nvPr/>
        </p:nvSpPr>
        <p:spPr>
          <a:xfrm>
            <a:off x="3374571" y="5908222"/>
            <a:ext cx="1349828" cy="6477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30. FLIGHT HALT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BDC1E016-4B4B-44C5-BF66-6A55E96DE72F}"/>
              </a:ext>
            </a:extLst>
          </p:cNvPr>
          <p:cNvSpPr/>
          <p:nvPr/>
        </p:nvSpPr>
        <p:spPr>
          <a:xfrm>
            <a:off x="7141027" y="2000231"/>
            <a:ext cx="1632857" cy="3918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8. ATTENTION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E6F7D016-0C27-4A42-A154-2DC889FBBEBC}"/>
              </a:ext>
            </a:extLst>
          </p:cNvPr>
          <p:cNvSpPr/>
          <p:nvPr/>
        </p:nvSpPr>
        <p:spPr>
          <a:xfrm>
            <a:off x="7663542" y="2723486"/>
            <a:ext cx="1480456" cy="47625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9. LEFT FACE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ED350E2-F53D-4356-97D9-53D192AF9DC6}"/>
              </a:ext>
            </a:extLst>
          </p:cNvPr>
          <p:cNvCxnSpPr>
            <a:cxnSpLocks/>
          </p:cNvCxnSpPr>
          <p:nvPr/>
        </p:nvCxnSpPr>
        <p:spPr>
          <a:xfrm>
            <a:off x="8556169" y="3333089"/>
            <a:ext cx="1" cy="5436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B28D999-166D-4B6B-BD2F-E748C0E8A3CD}"/>
              </a:ext>
            </a:extLst>
          </p:cNvPr>
          <p:cNvCxnSpPr/>
          <p:nvPr/>
        </p:nvCxnSpPr>
        <p:spPr>
          <a:xfrm flipH="1">
            <a:off x="7859485" y="4746171"/>
            <a:ext cx="1741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E934676D-D797-4995-AF4F-F438590107C6}"/>
              </a:ext>
            </a:extLst>
          </p:cNvPr>
          <p:cNvCxnSpPr/>
          <p:nvPr/>
        </p:nvCxnSpPr>
        <p:spPr>
          <a:xfrm flipH="1">
            <a:off x="8469085" y="5355771"/>
            <a:ext cx="1741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DC1F5551-E098-4707-90A8-AE67F1F29DE5}"/>
              </a:ext>
            </a:extLst>
          </p:cNvPr>
          <p:cNvCxnSpPr/>
          <p:nvPr/>
        </p:nvCxnSpPr>
        <p:spPr>
          <a:xfrm flipH="1">
            <a:off x="8621485" y="5508171"/>
            <a:ext cx="17417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64271FB-98A3-4D86-B56F-EC5A82DB25DC}"/>
              </a:ext>
            </a:extLst>
          </p:cNvPr>
          <p:cNvCxnSpPr/>
          <p:nvPr/>
        </p:nvCxnSpPr>
        <p:spPr>
          <a:xfrm flipH="1">
            <a:off x="2721429" y="4353614"/>
            <a:ext cx="370114" cy="877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6665137E-07CA-4382-9A38-ABB1E79E0280}"/>
              </a:ext>
            </a:extLst>
          </p:cNvPr>
          <p:cNvCxnSpPr>
            <a:cxnSpLocks/>
          </p:cNvCxnSpPr>
          <p:nvPr/>
        </p:nvCxnSpPr>
        <p:spPr>
          <a:xfrm flipH="1">
            <a:off x="4724399" y="3964223"/>
            <a:ext cx="500742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CA543101-490D-4755-8CA3-05F3E2160CCE}"/>
              </a:ext>
            </a:extLst>
          </p:cNvPr>
          <p:cNvCxnSpPr/>
          <p:nvPr/>
        </p:nvCxnSpPr>
        <p:spPr>
          <a:xfrm flipH="1" flipV="1">
            <a:off x="7308100" y="4242706"/>
            <a:ext cx="181271" cy="1547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AA8698CB-4878-451B-AD26-245C1801F79B}"/>
              </a:ext>
            </a:extLst>
          </p:cNvPr>
          <p:cNvCxnSpPr/>
          <p:nvPr/>
        </p:nvCxnSpPr>
        <p:spPr>
          <a:xfrm flipV="1">
            <a:off x="1901688" y="3898796"/>
            <a:ext cx="0" cy="2178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286FAAE8-2393-488C-AEB0-4B1614B56F35}"/>
              </a:ext>
            </a:extLst>
          </p:cNvPr>
          <p:cNvCxnSpPr>
            <a:cxnSpLocks/>
            <a:stCxn id="27" idx="3"/>
            <a:endCxn id="28" idx="1"/>
          </p:cNvCxnSpPr>
          <p:nvPr/>
        </p:nvCxnSpPr>
        <p:spPr>
          <a:xfrm>
            <a:off x="1676400" y="560790"/>
            <a:ext cx="566057" cy="573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0746523F-46E0-44E0-A30F-5FA98E997236}"/>
              </a:ext>
            </a:extLst>
          </p:cNvPr>
          <p:cNvCxnSpPr/>
          <p:nvPr/>
        </p:nvCxnSpPr>
        <p:spPr>
          <a:xfrm>
            <a:off x="8998934" y="533399"/>
            <a:ext cx="12554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1DA46025-CB0C-4EAF-8F46-AF6BDA36AD93}"/>
              </a:ext>
            </a:extLst>
          </p:cNvPr>
          <p:cNvCxnSpPr/>
          <p:nvPr/>
        </p:nvCxnSpPr>
        <p:spPr>
          <a:xfrm>
            <a:off x="10907484" y="1403583"/>
            <a:ext cx="43543" cy="445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21BF4485-B805-4CC4-9939-F9BD260736CE}"/>
              </a:ext>
            </a:extLst>
          </p:cNvPr>
          <p:cNvCxnSpPr/>
          <p:nvPr/>
        </p:nvCxnSpPr>
        <p:spPr>
          <a:xfrm>
            <a:off x="11266713" y="2525486"/>
            <a:ext cx="0" cy="444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E8EA7B52-9B7A-41C8-B5CE-4E986E396E5B}"/>
              </a:ext>
            </a:extLst>
          </p:cNvPr>
          <p:cNvCxnSpPr/>
          <p:nvPr/>
        </p:nvCxnSpPr>
        <p:spPr>
          <a:xfrm>
            <a:off x="11266713" y="3964223"/>
            <a:ext cx="0" cy="10268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Speech Bubble: Oval 85">
            <a:extLst>
              <a:ext uri="{FF2B5EF4-FFF2-40B4-BE49-F238E27FC236}">
                <a16:creationId xmlns:a16="http://schemas.microsoft.com/office/drawing/2014/main" id="{37AA7241-C3FD-466A-B0EB-E1950899BCEC}"/>
              </a:ext>
            </a:extLst>
          </p:cNvPr>
          <p:cNvSpPr/>
          <p:nvPr/>
        </p:nvSpPr>
        <p:spPr>
          <a:xfrm>
            <a:off x="3015459" y="1249501"/>
            <a:ext cx="1821465" cy="27249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START</a:t>
            </a:r>
          </a:p>
        </p:txBody>
      </p:sp>
      <p:sp>
        <p:nvSpPr>
          <p:cNvPr id="87" name="Speech Bubble: Oval 86">
            <a:extLst>
              <a:ext uri="{FF2B5EF4-FFF2-40B4-BE49-F238E27FC236}">
                <a16:creationId xmlns:a16="http://schemas.microsoft.com/office/drawing/2014/main" id="{4AC683F2-3B6D-4F2F-B3F1-D446C37B61D0}"/>
              </a:ext>
            </a:extLst>
          </p:cNvPr>
          <p:cNvSpPr/>
          <p:nvPr/>
        </p:nvSpPr>
        <p:spPr>
          <a:xfrm>
            <a:off x="3363802" y="5388251"/>
            <a:ext cx="1821465" cy="27249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2146757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7626159-eb1c-4171-8a1e-edeb0b8ea8e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C2FDBFEA56DF7449E83D4BC9DAFFDB4" ma:contentTypeVersion="14" ma:contentTypeDescription="Create a new document." ma:contentTypeScope="" ma:versionID="01c444b4d5a04a67daf1208edb765600">
  <xsd:schema xmlns:xsd="http://www.w3.org/2001/XMLSchema" xmlns:xs="http://www.w3.org/2001/XMLSchema" xmlns:p="http://schemas.microsoft.com/office/2006/metadata/properties" xmlns:ns3="87626159-eb1c-4171-8a1e-edeb0b8ea8e1" xmlns:ns4="3dafe084-50b0-4a77-925a-498860fcee89" targetNamespace="http://schemas.microsoft.com/office/2006/metadata/properties" ma:root="true" ma:fieldsID="928345a97a28e4e78bfe8ae8fd509124" ns3:_="" ns4:_="">
    <xsd:import namespace="87626159-eb1c-4171-8a1e-edeb0b8ea8e1"/>
    <xsd:import namespace="3dafe084-50b0-4a77-925a-498860fcee8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26159-eb1c-4171-8a1e-edeb0b8ea8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fe084-50b0-4a77-925a-498860fcee8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DBE27-7181-4EBF-9F27-07F02AD7AC27}">
  <ds:schemaRefs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schemas.microsoft.com/office/2006/metadata/properties"/>
    <ds:schemaRef ds:uri="3dafe084-50b0-4a77-925a-498860fcee89"/>
    <ds:schemaRef ds:uri="http://purl.org/dc/terms/"/>
    <ds:schemaRef ds:uri="http://purl.org/dc/elements/1.1/"/>
    <ds:schemaRef ds:uri="http://schemas.microsoft.com/office/infopath/2007/PartnerControls"/>
    <ds:schemaRef ds:uri="87626159-eb1c-4171-8a1e-edeb0b8ea8e1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8DA40AC-CFC4-4486-81AD-A655DD730D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37AE57F-0FEF-43FC-8391-9C0D81F323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7626159-eb1c-4171-8a1e-edeb0b8ea8e1"/>
    <ds:schemaRef ds:uri="3dafe084-50b0-4a77-925a-498860fcee8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138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McPherson, Candis P</dc:creator>
  <cp:lastModifiedBy>McPherson, Candis P</cp:lastModifiedBy>
  <cp:revision>9</cp:revision>
  <dcterms:created xsi:type="dcterms:W3CDTF">2023-12-21T14:12:29Z</dcterms:created>
  <dcterms:modified xsi:type="dcterms:W3CDTF">2023-12-21T15:39:47Z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0x0101009C2FDBFEA56DF7449E83D4BC9DAFFDB4</vt:lpwstr>
  </property>
</Properties>
</file>