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sldIdLst>
    <p:sldId id="256" r:id="rId5"/>
    <p:sldId id="270" r:id="rId6"/>
    <p:sldId id="258" r:id="rId7"/>
    <p:sldId id="260" r:id="rId8"/>
    <p:sldId id="269" r:id="rId9"/>
    <p:sldId id="264" r:id="rId10"/>
    <p:sldId id="266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2B64C7-05DC-4A2E-8FB8-4B8229997E4A}" v="1" dt="2024-08-21T17:38:51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nott, Daniel W" userId="51e2adce-455b-47bd-84fd-13be1cb38bb0" providerId="ADAL" clId="{02B18E53-BDF9-4070-B563-19656F63512F}"/>
    <pc:docChg chg="custSel addSld delSld modSld">
      <pc:chgData name="Knott, Daniel W" userId="51e2adce-455b-47bd-84fd-13be1cb38bb0" providerId="ADAL" clId="{02B18E53-BDF9-4070-B563-19656F63512F}" dt="2024-01-23T18:10:23.532" v="36" actId="1076"/>
      <pc:docMkLst>
        <pc:docMk/>
      </pc:docMkLst>
      <pc:sldChg chg="addSp modSp">
        <pc:chgData name="Knott, Daniel W" userId="51e2adce-455b-47bd-84fd-13be1cb38bb0" providerId="ADAL" clId="{02B18E53-BDF9-4070-B563-19656F63512F}" dt="2024-01-23T18:10:23.532" v="36" actId="1076"/>
        <pc:sldMkLst>
          <pc:docMk/>
          <pc:sldMk cId="1012836783" sldId="256"/>
        </pc:sldMkLst>
        <pc:spChg chg="mod">
          <ac:chgData name="Knott, Daniel W" userId="51e2adce-455b-47bd-84fd-13be1cb38bb0" providerId="ADAL" clId="{02B18E53-BDF9-4070-B563-19656F63512F}" dt="2024-01-23T16:53:11.770" v="16" actId="20577"/>
          <ac:spMkLst>
            <pc:docMk/>
            <pc:sldMk cId="1012836783" sldId="256"/>
            <ac:spMk id="2" creationId="{88033839-1FD3-40CF-AD7B-67FAD55C42F0}"/>
          </ac:spMkLst>
        </pc:spChg>
        <pc:spChg chg="mod">
          <ac:chgData name="Knott, Daniel W" userId="51e2adce-455b-47bd-84fd-13be1cb38bb0" providerId="ADAL" clId="{02B18E53-BDF9-4070-B563-19656F63512F}" dt="2024-01-23T16:53:00.776" v="9" actId="20577"/>
          <ac:spMkLst>
            <pc:docMk/>
            <pc:sldMk cId="1012836783" sldId="256"/>
            <ac:spMk id="3" creationId="{1800E98B-9DC2-459C-8DA7-97944B7CF23F}"/>
          </ac:spMkLst>
        </pc:spChg>
        <pc:spChg chg="add mod">
          <ac:chgData name="Knott, Daniel W" userId="51e2adce-455b-47bd-84fd-13be1cb38bb0" providerId="ADAL" clId="{02B18E53-BDF9-4070-B563-19656F63512F}" dt="2024-01-23T18:10:23.532" v="36" actId="1076"/>
          <ac:spMkLst>
            <pc:docMk/>
            <pc:sldMk cId="1012836783" sldId="256"/>
            <ac:spMk id="4" creationId="{0B9B701F-23AB-4BCE-8E3C-72E6C16E2370}"/>
          </ac:spMkLst>
        </pc:spChg>
      </pc:sldChg>
      <pc:sldChg chg="del">
        <pc:chgData name="Knott, Daniel W" userId="51e2adce-455b-47bd-84fd-13be1cb38bb0" providerId="ADAL" clId="{02B18E53-BDF9-4070-B563-19656F63512F}" dt="2024-01-23T16:54:52.794" v="20" actId="2696"/>
        <pc:sldMkLst>
          <pc:docMk/>
          <pc:sldMk cId="3954608743" sldId="257"/>
        </pc:sldMkLst>
      </pc:sldChg>
      <pc:sldChg chg="del">
        <pc:chgData name="Knott, Daniel W" userId="51e2adce-455b-47bd-84fd-13be1cb38bb0" providerId="ADAL" clId="{02B18E53-BDF9-4070-B563-19656F63512F}" dt="2024-01-23T16:53:51.606" v="17" actId="2696"/>
        <pc:sldMkLst>
          <pc:docMk/>
          <pc:sldMk cId="1438638001" sldId="263"/>
        </pc:sldMkLst>
      </pc:sldChg>
      <pc:sldChg chg="modSp">
        <pc:chgData name="Knott, Daniel W" userId="51e2adce-455b-47bd-84fd-13be1cb38bb0" providerId="ADAL" clId="{02B18E53-BDF9-4070-B563-19656F63512F}" dt="2024-01-23T16:54:03.847" v="18" actId="20577"/>
        <pc:sldMkLst>
          <pc:docMk/>
          <pc:sldMk cId="3562968760" sldId="264"/>
        </pc:sldMkLst>
        <pc:graphicFrameChg chg="mod">
          <ac:chgData name="Knott, Daniel W" userId="51e2adce-455b-47bd-84fd-13be1cb38bb0" providerId="ADAL" clId="{02B18E53-BDF9-4070-B563-19656F63512F}" dt="2024-01-23T16:54:03.847" v="18" actId="20577"/>
          <ac:graphicFrameMkLst>
            <pc:docMk/>
            <pc:sldMk cId="3562968760" sldId="264"/>
            <ac:graphicFrameMk id="5" creationId="{A5F7BFBA-2825-4FB4-BE17-4094071CFA70}"/>
          </ac:graphicFrameMkLst>
        </pc:graphicFrameChg>
      </pc:sldChg>
      <pc:sldChg chg="modSp">
        <pc:chgData name="Knott, Daniel W" userId="51e2adce-455b-47bd-84fd-13be1cb38bb0" providerId="ADAL" clId="{02B18E53-BDF9-4070-B563-19656F63512F}" dt="2024-01-23T16:57:58.392" v="30" actId="207"/>
        <pc:sldMkLst>
          <pc:docMk/>
          <pc:sldMk cId="385530399" sldId="266"/>
        </pc:sldMkLst>
        <pc:spChg chg="mod">
          <ac:chgData name="Knott, Daniel W" userId="51e2adce-455b-47bd-84fd-13be1cb38bb0" providerId="ADAL" clId="{02B18E53-BDF9-4070-B563-19656F63512F}" dt="2024-01-23T16:57:04.106" v="28" actId="207"/>
          <ac:spMkLst>
            <pc:docMk/>
            <pc:sldMk cId="385530399" sldId="266"/>
            <ac:spMk id="3" creationId="{8EC7D7DB-B350-4D96-92F7-057A0FCEDAF4}"/>
          </ac:spMkLst>
        </pc:spChg>
        <pc:spChg chg="mod">
          <ac:chgData name="Knott, Daniel W" userId="51e2adce-455b-47bd-84fd-13be1cb38bb0" providerId="ADAL" clId="{02B18E53-BDF9-4070-B563-19656F63512F}" dt="2024-01-23T16:57:58.392" v="30" actId="207"/>
          <ac:spMkLst>
            <pc:docMk/>
            <pc:sldMk cId="385530399" sldId="266"/>
            <ac:spMk id="4" creationId="{D8A22853-38F0-4673-B466-893EF44491D2}"/>
          </ac:spMkLst>
        </pc:spChg>
      </pc:sldChg>
      <pc:sldChg chg="modSp">
        <pc:chgData name="Knott, Daniel W" userId="51e2adce-455b-47bd-84fd-13be1cb38bb0" providerId="ADAL" clId="{02B18E53-BDF9-4070-B563-19656F63512F}" dt="2024-01-23T17:58:36.132" v="32" actId="14100"/>
        <pc:sldMkLst>
          <pc:docMk/>
          <pc:sldMk cId="463195727" sldId="267"/>
        </pc:sldMkLst>
        <pc:picChg chg="mod">
          <ac:chgData name="Knott, Daniel W" userId="51e2adce-455b-47bd-84fd-13be1cb38bb0" providerId="ADAL" clId="{02B18E53-BDF9-4070-B563-19656F63512F}" dt="2024-01-23T17:58:36.132" v="32" actId="14100"/>
          <ac:picMkLst>
            <pc:docMk/>
            <pc:sldMk cId="463195727" sldId="267"/>
            <ac:picMk id="5" creationId="{05DF98D2-46A4-4ED6-AC3F-F02FA52A1B08}"/>
          </ac:picMkLst>
        </pc:picChg>
      </pc:sldChg>
      <pc:sldChg chg="delDesignElem">
        <pc:chgData name="Knott, Daniel W" userId="51e2adce-455b-47bd-84fd-13be1cb38bb0" providerId="ADAL" clId="{02B18E53-BDF9-4070-B563-19656F63512F}" dt="2024-01-23T16:54:47.918" v="19"/>
        <pc:sldMkLst>
          <pc:docMk/>
          <pc:sldMk cId="1625630693" sldId="270"/>
        </pc:sldMkLst>
      </pc:sldChg>
      <pc:sldChg chg="add del">
        <pc:chgData name="Knott, Daniel W" userId="51e2adce-455b-47bd-84fd-13be1cb38bb0" providerId="ADAL" clId="{02B18E53-BDF9-4070-B563-19656F63512F}" dt="2024-01-23T18:00:29.931" v="34" actId="2696"/>
        <pc:sldMkLst>
          <pc:docMk/>
          <pc:sldMk cId="919399565" sldId="271"/>
        </pc:sldMkLst>
      </pc:sldChg>
    </pc:docChg>
  </pc:docChgLst>
  <pc:docChgLst>
    <pc:chgData name="Knott, Daniel W" userId="51e2adce-455b-47bd-84fd-13be1cb38bb0" providerId="ADAL" clId="{931E33DF-D742-4892-9B48-7572189F07D0}"/>
    <pc:docChg chg="modSld">
      <pc:chgData name="Knott, Daniel W" userId="51e2adce-455b-47bd-84fd-13be1cb38bb0" providerId="ADAL" clId="{931E33DF-D742-4892-9B48-7572189F07D0}" dt="2023-08-23T18:46:02.471" v="29" actId="20577"/>
      <pc:docMkLst>
        <pc:docMk/>
      </pc:docMkLst>
      <pc:sldChg chg="modSp">
        <pc:chgData name="Knott, Daniel W" userId="51e2adce-455b-47bd-84fd-13be1cb38bb0" providerId="ADAL" clId="{931E33DF-D742-4892-9B48-7572189F07D0}" dt="2023-08-23T18:45:34.468" v="21" actId="20577"/>
        <pc:sldMkLst>
          <pc:docMk/>
          <pc:sldMk cId="1012836783" sldId="256"/>
        </pc:sldMkLst>
        <pc:spChg chg="mod">
          <ac:chgData name="Knott, Daniel W" userId="51e2adce-455b-47bd-84fd-13be1cb38bb0" providerId="ADAL" clId="{931E33DF-D742-4892-9B48-7572189F07D0}" dt="2023-08-23T18:45:21.080" v="0" actId="6549"/>
          <ac:spMkLst>
            <pc:docMk/>
            <pc:sldMk cId="1012836783" sldId="256"/>
            <ac:spMk id="2" creationId="{88033839-1FD3-40CF-AD7B-67FAD55C42F0}"/>
          </ac:spMkLst>
        </pc:spChg>
        <pc:spChg chg="mod">
          <ac:chgData name="Knott, Daniel W" userId="51e2adce-455b-47bd-84fd-13be1cb38bb0" providerId="ADAL" clId="{931E33DF-D742-4892-9B48-7572189F07D0}" dt="2023-08-23T18:45:34.468" v="21" actId="20577"/>
          <ac:spMkLst>
            <pc:docMk/>
            <pc:sldMk cId="1012836783" sldId="256"/>
            <ac:spMk id="3" creationId="{1800E98B-9DC2-459C-8DA7-97944B7CF23F}"/>
          </ac:spMkLst>
        </pc:spChg>
      </pc:sldChg>
      <pc:sldChg chg="modSp">
        <pc:chgData name="Knott, Daniel W" userId="51e2adce-455b-47bd-84fd-13be1cb38bb0" providerId="ADAL" clId="{931E33DF-D742-4892-9B48-7572189F07D0}" dt="2023-08-23T18:46:02.471" v="29" actId="20577"/>
        <pc:sldMkLst>
          <pc:docMk/>
          <pc:sldMk cId="4188793170" sldId="258"/>
        </pc:sldMkLst>
        <pc:spChg chg="mod">
          <ac:chgData name="Knott, Daniel W" userId="51e2adce-455b-47bd-84fd-13be1cb38bb0" providerId="ADAL" clId="{931E33DF-D742-4892-9B48-7572189F07D0}" dt="2023-08-23T18:46:02.471" v="29" actId="20577"/>
          <ac:spMkLst>
            <pc:docMk/>
            <pc:sldMk cId="4188793170" sldId="258"/>
            <ac:spMk id="2" creationId="{5A7847CD-3D42-4DC7-9C5D-C635AE0D47D0}"/>
          </ac:spMkLst>
        </pc:spChg>
        <pc:graphicFrameChg chg="mod">
          <ac:chgData name="Knott, Daniel W" userId="51e2adce-455b-47bd-84fd-13be1cb38bb0" providerId="ADAL" clId="{931E33DF-D742-4892-9B48-7572189F07D0}" dt="2023-08-23T18:45:52.499" v="22" actId="20577"/>
          <ac:graphicFrameMkLst>
            <pc:docMk/>
            <pc:sldMk cId="4188793170" sldId="258"/>
            <ac:graphicFrameMk id="5" creationId="{F8CE3BA7-B68E-4582-A77D-67A9EFBF0137}"/>
          </ac:graphicFrameMkLst>
        </pc:graphicFrameChg>
      </pc:sldChg>
    </pc:docChg>
  </pc:docChgLst>
  <pc:docChgLst>
    <pc:chgData name="Knott, Daniel W" userId="51e2adce-455b-47bd-84fd-13be1cb38bb0" providerId="ADAL" clId="{E42B64C7-05DC-4A2E-8FB8-4B8229997E4A}"/>
    <pc:docChg chg="custSel addSld delSld modSld">
      <pc:chgData name="Knott, Daniel W" userId="51e2adce-455b-47bd-84fd-13be1cb38bb0" providerId="ADAL" clId="{E42B64C7-05DC-4A2E-8FB8-4B8229997E4A}" dt="2024-08-21T17:39:44.320" v="342" actId="207"/>
      <pc:docMkLst>
        <pc:docMk/>
      </pc:docMkLst>
      <pc:sldChg chg="modSp mod">
        <pc:chgData name="Knott, Daniel W" userId="51e2adce-455b-47bd-84fd-13be1cb38bb0" providerId="ADAL" clId="{E42B64C7-05DC-4A2E-8FB8-4B8229997E4A}" dt="2024-08-21T17:30:21.571" v="1" actId="6549"/>
        <pc:sldMkLst>
          <pc:docMk/>
          <pc:sldMk cId="1012836783" sldId="256"/>
        </pc:sldMkLst>
        <pc:spChg chg="mod">
          <ac:chgData name="Knott, Daniel W" userId="51e2adce-455b-47bd-84fd-13be1cb38bb0" providerId="ADAL" clId="{E42B64C7-05DC-4A2E-8FB8-4B8229997E4A}" dt="2024-08-21T17:30:21.571" v="1" actId="6549"/>
          <ac:spMkLst>
            <pc:docMk/>
            <pc:sldMk cId="1012836783" sldId="256"/>
            <ac:spMk id="2" creationId="{88033839-1FD3-40CF-AD7B-67FAD55C42F0}"/>
          </ac:spMkLst>
        </pc:spChg>
        <pc:spChg chg="mod">
          <ac:chgData name="Knott, Daniel W" userId="51e2adce-455b-47bd-84fd-13be1cb38bb0" providerId="ADAL" clId="{E42B64C7-05DC-4A2E-8FB8-4B8229997E4A}" dt="2024-08-21T17:30:17.292" v="0" actId="20577"/>
          <ac:spMkLst>
            <pc:docMk/>
            <pc:sldMk cId="1012836783" sldId="256"/>
            <ac:spMk id="3" creationId="{1800E98B-9DC2-459C-8DA7-97944B7CF23F}"/>
          </ac:spMkLst>
        </pc:spChg>
      </pc:sldChg>
      <pc:sldChg chg="del">
        <pc:chgData name="Knott, Daniel W" userId="51e2adce-455b-47bd-84fd-13be1cb38bb0" providerId="ADAL" clId="{E42B64C7-05DC-4A2E-8FB8-4B8229997E4A}" dt="2024-08-21T17:31:18.413" v="2" actId="2696"/>
        <pc:sldMkLst>
          <pc:docMk/>
          <pc:sldMk cId="463195727" sldId="267"/>
        </pc:sldMkLst>
      </pc:sldChg>
      <pc:sldChg chg="del">
        <pc:chgData name="Knott, Daniel W" userId="51e2adce-455b-47bd-84fd-13be1cb38bb0" providerId="ADAL" clId="{E42B64C7-05DC-4A2E-8FB8-4B8229997E4A}" dt="2024-08-21T17:31:23.033" v="3" actId="2696"/>
        <pc:sldMkLst>
          <pc:docMk/>
          <pc:sldMk cId="3939514510" sldId="268"/>
        </pc:sldMkLst>
      </pc:sldChg>
      <pc:sldChg chg="addSp delSp modSp new mod setBg modAnim">
        <pc:chgData name="Knott, Daniel W" userId="51e2adce-455b-47bd-84fd-13be1cb38bb0" providerId="ADAL" clId="{E42B64C7-05DC-4A2E-8FB8-4B8229997E4A}" dt="2024-08-21T17:39:44.320" v="342" actId="207"/>
        <pc:sldMkLst>
          <pc:docMk/>
          <pc:sldMk cId="3338559105" sldId="271"/>
        </pc:sldMkLst>
        <pc:spChg chg="mod">
          <ac:chgData name="Knott, Daniel W" userId="51e2adce-455b-47bd-84fd-13be1cb38bb0" providerId="ADAL" clId="{E42B64C7-05DC-4A2E-8FB8-4B8229997E4A}" dt="2024-08-21T17:39:29.198" v="341" actId="26606"/>
          <ac:spMkLst>
            <pc:docMk/>
            <pc:sldMk cId="3338559105" sldId="271"/>
            <ac:spMk id="2" creationId="{0F1BADAF-9C27-6CC6-33B3-87DDF13FF81B}"/>
          </ac:spMkLst>
        </pc:spChg>
        <pc:spChg chg="mod">
          <ac:chgData name="Knott, Daniel W" userId="51e2adce-455b-47bd-84fd-13be1cb38bb0" providerId="ADAL" clId="{E42B64C7-05DC-4A2E-8FB8-4B8229997E4A}" dt="2024-08-21T17:39:44.320" v="342" actId="207"/>
          <ac:spMkLst>
            <pc:docMk/>
            <pc:sldMk cId="3338559105" sldId="271"/>
            <ac:spMk id="3" creationId="{F161BD7F-B774-8507-4D7A-8F9EF750FB08}"/>
          </ac:spMkLst>
        </pc:spChg>
        <pc:spChg chg="del">
          <ac:chgData name="Knott, Daniel W" userId="51e2adce-455b-47bd-84fd-13be1cb38bb0" providerId="ADAL" clId="{E42B64C7-05DC-4A2E-8FB8-4B8229997E4A}" dt="2024-08-21T17:31:46.893" v="23" actId="21"/>
          <ac:spMkLst>
            <pc:docMk/>
            <pc:sldMk cId="3338559105" sldId="271"/>
            <ac:spMk id="4" creationId="{A3939D62-4121-9235-3BD8-1FB56E0EE848}"/>
          </ac:spMkLst>
        </pc:spChg>
        <pc:spChg chg="add">
          <ac:chgData name="Knott, Daniel W" userId="51e2adce-455b-47bd-84fd-13be1cb38bb0" providerId="ADAL" clId="{E42B64C7-05DC-4A2E-8FB8-4B8229997E4A}" dt="2024-08-21T17:39:29.198" v="341" actId="26606"/>
          <ac:spMkLst>
            <pc:docMk/>
            <pc:sldMk cId="3338559105" sldId="271"/>
            <ac:spMk id="16" creationId="{1CE2A0D4-E8E2-468E-87E5-88D61B24A915}"/>
          </ac:spMkLst>
        </pc:spChg>
        <pc:spChg chg="add">
          <ac:chgData name="Knott, Daniel W" userId="51e2adce-455b-47bd-84fd-13be1cb38bb0" providerId="ADAL" clId="{E42B64C7-05DC-4A2E-8FB8-4B8229997E4A}" dt="2024-08-21T17:39:29.198" v="341" actId="26606"/>
          <ac:spMkLst>
            <pc:docMk/>
            <pc:sldMk cId="3338559105" sldId="271"/>
            <ac:spMk id="18" creationId="{A8530258-30B8-4334-9A8E-FD7AD2323F00}"/>
          </ac:spMkLst>
        </pc:spChg>
        <pc:spChg chg="add">
          <ac:chgData name="Knott, Daniel W" userId="51e2adce-455b-47bd-84fd-13be1cb38bb0" providerId="ADAL" clId="{E42B64C7-05DC-4A2E-8FB8-4B8229997E4A}" dt="2024-08-21T17:39:29.198" v="341" actId="26606"/>
          <ac:spMkLst>
            <pc:docMk/>
            <pc:sldMk cId="3338559105" sldId="271"/>
            <ac:spMk id="20" creationId="{6F220A40-4B18-420B-95D0-FE08147D061B}"/>
          </ac:spMkLst>
        </pc:spChg>
        <pc:spChg chg="add">
          <ac:chgData name="Knott, Daniel W" userId="51e2adce-455b-47bd-84fd-13be1cb38bb0" providerId="ADAL" clId="{E42B64C7-05DC-4A2E-8FB8-4B8229997E4A}" dt="2024-08-21T17:39:29.198" v="341" actId="26606"/>
          <ac:spMkLst>
            <pc:docMk/>
            <pc:sldMk cId="3338559105" sldId="271"/>
            <ac:spMk id="24" creationId="{7D09F9FB-7397-4B6E-88E4-AD0749C1C375}"/>
          </ac:spMkLst>
        </pc:spChg>
        <pc:spChg chg="add">
          <ac:chgData name="Knott, Daniel W" userId="51e2adce-455b-47bd-84fd-13be1cb38bb0" providerId="ADAL" clId="{E42B64C7-05DC-4A2E-8FB8-4B8229997E4A}" dt="2024-08-21T17:39:29.198" v="341" actId="26606"/>
          <ac:spMkLst>
            <pc:docMk/>
            <pc:sldMk cId="3338559105" sldId="271"/>
            <ac:spMk id="26" creationId="{B59C2762-8840-40B6-9A31-43E08C87E70A}"/>
          </ac:spMkLst>
        </pc:spChg>
        <pc:spChg chg="add">
          <ac:chgData name="Knott, Daniel W" userId="51e2adce-455b-47bd-84fd-13be1cb38bb0" providerId="ADAL" clId="{E42B64C7-05DC-4A2E-8FB8-4B8229997E4A}" dt="2024-08-21T17:39:29.198" v="341" actId="26606"/>
          <ac:spMkLst>
            <pc:docMk/>
            <pc:sldMk cId="3338559105" sldId="271"/>
            <ac:spMk id="30" creationId="{186EB63A-BAD8-44C1-8D44-73BE908A1D7D}"/>
          </ac:spMkLst>
        </pc:spChg>
        <pc:picChg chg="add mod">
          <ac:chgData name="Knott, Daniel W" userId="51e2adce-455b-47bd-84fd-13be1cb38bb0" providerId="ADAL" clId="{E42B64C7-05DC-4A2E-8FB8-4B8229997E4A}" dt="2024-08-21T17:39:29.198" v="341" actId="26606"/>
          <ac:picMkLst>
            <pc:docMk/>
            <pc:sldMk cId="3338559105" sldId="271"/>
            <ac:picMk id="5" creationId="{00107C28-DDEE-5F52-9113-E101542853E3}"/>
          </ac:picMkLst>
        </pc:picChg>
        <pc:picChg chg="add">
          <ac:chgData name="Knott, Daniel W" userId="51e2adce-455b-47bd-84fd-13be1cb38bb0" providerId="ADAL" clId="{E42B64C7-05DC-4A2E-8FB8-4B8229997E4A}" dt="2024-08-21T17:39:29.198" v="341" actId="26606"/>
          <ac:picMkLst>
            <pc:docMk/>
            <pc:sldMk cId="3338559105" sldId="271"/>
            <ac:picMk id="10" creationId="{05916DBF-29BF-49BC-864D-B509C0E9F9A9}"/>
          </ac:picMkLst>
        </pc:picChg>
        <pc:picChg chg="add">
          <ac:chgData name="Knott, Daniel W" userId="51e2adce-455b-47bd-84fd-13be1cb38bb0" providerId="ADAL" clId="{E42B64C7-05DC-4A2E-8FB8-4B8229997E4A}" dt="2024-08-21T17:39:29.198" v="341" actId="26606"/>
          <ac:picMkLst>
            <pc:docMk/>
            <pc:sldMk cId="3338559105" sldId="271"/>
            <ac:picMk id="12" creationId="{8BAA1C78-8552-4CEE-9A2C-D65F2B95140E}"/>
          </ac:picMkLst>
        </pc:picChg>
        <pc:picChg chg="add">
          <ac:chgData name="Knott, Daniel W" userId="51e2adce-455b-47bd-84fd-13be1cb38bb0" providerId="ADAL" clId="{E42B64C7-05DC-4A2E-8FB8-4B8229997E4A}" dt="2024-08-21T17:39:29.198" v="341" actId="26606"/>
          <ac:picMkLst>
            <pc:docMk/>
            <pc:sldMk cId="3338559105" sldId="271"/>
            <ac:picMk id="14" creationId="{B679451A-81B4-4425-B9C2-4DAA69272BB5}"/>
          </ac:picMkLst>
        </pc:picChg>
        <pc:picChg chg="add">
          <ac:chgData name="Knott, Daniel W" userId="51e2adce-455b-47bd-84fd-13be1cb38bb0" providerId="ADAL" clId="{E42B64C7-05DC-4A2E-8FB8-4B8229997E4A}" dt="2024-08-21T17:39:29.198" v="341" actId="26606"/>
          <ac:picMkLst>
            <pc:docMk/>
            <pc:sldMk cId="3338559105" sldId="271"/>
            <ac:picMk id="22" creationId="{12A558B5-FAB6-4B49-A2BC-116B5A7A8291}"/>
          </ac:picMkLst>
        </pc:picChg>
        <pc:picChg chg="add">
          <ac:chgData name="Knott, Daniel W" userId="51e2adce-455b-47bd-84fd-13be1cb38bb0" providerId="ADAL" clId="{E42B64C7-05DC-4A2E-8FB8-4B8229997E4A}" dt="2024-08-21T17:39:29.198" v="341" actId="26606"/>
          <ac:picMkLst>
            <pc:docMk/>
            <pc:sldMk cId="3338559105" sldId="271"/>
            <ac:picMk id="28" creationId="{4F4A7334-645F-4132-929A-EA1A55ACE107}"/>
          </ac:picMkLst>
        </pc:pic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4F2180-C3A5-40FB-8773-AD1BDEF581E5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6CF9C8A-69B0-48E5-9679-38F6F603B878}">
      <dgm:prSet/>
      <dgm:spPr/>
      <dgm:t>
        <a:bodyPr/>
        <a:lstStyle/>
        <a:p>
          <a:endParaRPr lang="en-US" dirty="0"/>
        </a:p>
      </dgm:t>
    </dgm:pt>
    <dgm:pt modelId="{E0B3CA42-FA68-485C-965A-5C562C95E042}" type="parTrans" cxnId="{2525AAD7-2824-42E0-AA5F-7896AECEE29E}">
      <dgm:prSet/>
      <dgm:spPr/>
      <dgm:t>
        <a:bodyPr/>
        <a:lstStyle/>
        <a:p>
          <a:endParaRPr lang="en-US"/>
        </a:p>
      </dgm:t>
    </dgm:pt>
    <dgm:pt modelId="{8D57CB0F-57EE-473D-A2FC-246D9C231931}" type="sibTrans" cxnId="{2525AAD7-2824-42E0-AA5F-7896AECEE29E}">
      <dgm:prSet/>
      <dgm:spPr/>
      <dgm:t>
        <a:bodyPr/>
        <a:lstStyle/>
        <a:p>
          <a:endParaRPr lang="en-US"/>
        </a:p>
      </dgm:t>
    </dgm:pt>
    <dgm:pt modelId="{8BA8E9F7-BFE4-4807-A2EC-0FB7AF603C58}">
      <dgm:prSet/>
      <dgm:spPr/>
      <dgm:t>
        <a:bodyPr/>
        <a:lstStyle/>
        <a:p>
          <a:r>
            <a:rPr lang="en-US"/>
            <a:t>If you have questions or concerns, please let me know ASAP.  I will be as flexible as possible with you.</a:t>
          </a:r>
        </a:p>
      </dgm:t>
    </dgm:pt>
    <dgm:pt modelId="{489ACE31-7653-4964-B11C-3380CB516010}" type="parTrans" cxnId="{5A0CCE30-F9B2-41E2-89A2-8E9BA321CB48}">
      <dgm:prSet/>
      <dgm:spPr/>
      <dgm:t>
        <a:bodyPr/>
        <a:lstStyle/>
        <a:p>
          <a:endParaRPr lang="en-US"/>
        </a:p>
      </dgm:t>
    </dgm:pt>
    <dgm:pt modelId="{C91482DD-53EE-4935-9708-89E82FE9D2B4}" type="sibTrans" cxnId="{5A0CCE30-F9B2-41E2-89A2-8E9BA321CB48}">
      <dgm:prSet/>
      <dgm:spPr/>
      <dgm:t>
        <a:bodyPr/>
        <a:lstStyle/>
        <a:p>
          <a:endParaRPr lang="en-US"/>
        </a:p>
      </dgm:t>
    </dgm:pt>
    <dgm:pt modelId="{94660473-7C74-4C7C-A413-81C399793466}">
      <dgm:prSet/>
      <dgm:spPr/>
      <dgm:t>
        <a:bodyPr/>
        <a:lstStyle/>
        <a:p>
          <a:r>
            <a:rPr lang="en-US" dirty="0"/>
            <a:t>I know that some of you have issues with limited access to the internet or devices.  If you do, please let me know.  I will work with you to figure out a solution.</a:t>
          </a:r>
        </a:p>
      </dgm:t>
    </dgm:pt>
    <dgm:pt modelId="{0FF5081F-90CE-42E2-BDF1-CE760720F88D}" type="parTrans" cxnId="{AEC2F6FF-D8B1-436D-843B-A90002CFFEFA}">
      <dgm:prSet/>
      <dgm:spPr/>
      <dgm:t>
        <a:bodyPr/>
        <a:lstStyle/>
        <a:p>
          <a:endParaRPr lang="en-US"/>
        </a:p>
      </dgm:t>
    </dgm:pt>
    <dgm:pt modelId="{1350ABDA-A6F5-4080-9F4F-B87A5997C68F}" type="sibTrans" cxnId="{AEC2F6FF-D8B1-436D-843B-A90002CFFEFA}">
      <dgm:prSet/>
      <dgm:spPr/>
      <dgm:t>
        <a:bodyPr/>
        <a:lstStyle/>
        <a:p>
          <a:endParaRPr lang="en-US"/>
        </a:p>
      </dgm:t>
    </dgm:pt>
    <dgm:pt modelId="{203EA3B7-A4A2-4608-9409-6771A8F3E7C4}" type="pres">
      <dgm:prSet presAssocID="{2A4F2180-C3A5-40FB-8773-AD1BDEF581E5}" presName="linear" presStyleCnt="0">
        <dgm:presLayoutVars>
          <dgm:animLvl val="lvl"/>
          <dgm:resizeHandles val="exact"/>
        </dgm:presLayoutVars>
      </dgm:prSet>
      <dgm:spPr/>
    </dgm:pt>
    <dgm:pt modelId="{8401EE10-89B4-49E6-9E76-433E936B02DE}" type="pres">
      <dgm:prSet presAssocID="{F6CF9C8A-69B0-48E5-9679-38F6F603B87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C5FF2BA-7A82-4CE6-BCB1-4DA862CB9864}" type="pres">
      <dgm:prSet presAssocID="{8D57CB0F-57EE-473D-A2FC-246D9C231931}" presName="spacer" presStyleCnt="0"/>
      <dgm:spPr/>
    </dgm:pt>
    <dgm:pt modelId="{822D6000-FE4A-4F87-AFB0-B66616F2BB90}" type="pres">
      <dgm:prSet presAssocID="{8BA8E9F7-BFE4-4807-A2EC-0FB7AF603C5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88455FF-BD81-40EB-8D14-A10E4513E1E1}" type="pres">
      <dgm:prSet presAssocID="{C91482DD-53EE-4935-9708-89E82FE9D2B4}" presName="spacer" presStyleCnt="0"/>
      <dgm:spPr/>
    </dgm:pt>
    <dgm:pt modelId="{1754D5BD-9ED3-4CAE-B87F-D1372754E79B}" type="pres">
      <dgm:prSet presAssocID="{94660473-7C74-4C7C-A413-81C39979346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E7CC700-F049-416E-BAD1-FB0C1CD9A6DA}" type="presOf" srcId="{F6CF9C8A-69B0-48E5-9679-38F6F603B878}" destId="{8401EE10-89B4-49E6-9E76-433E936B02DE}" srcOrd="0" destOrd="0" presId="urn:microsoft.com/office/officeart/2005/8/layout/vList2"/>
    <dgm:cxn modelId="{46873924-082F-4842-AA24-5715B635135A}" type="presOf" srcId="{94660473-7C74-4C7C-A413-81C399793466}" destId="{1754D5BD-9ED3-4CAE-B87F-D1372754E79B}" srcOrd="0" destOrd="0" presId="urn:microsoft.com/office/officeart/2005/8/layout/vList2"/>
    <dgm:cxn modelId="{5A0CCE30-F9B2-41E2-89A2-8E9BA321CB48}" srcId="{2A4F2180-C3A5-40FB-8773-AD1BDEF581E5}" destId="{8BA8E9F7-BFE4-4807-A2EC-0FB7AF603C58}" srcOrd="1" destOrd="0" parTransId="{489ACE31-7653-4964-B11C-3380CB516010}" sibTransId="{C91482DD-53EE-4935-9708-89E82FE9D2B4}"/>
    <dgm:cxn modelId="{47FA6168-998A-45C9-80E3-5049F5E12618}" type="presOf" srcId="{2A4F2180-C3A5-40FB-8773-AD1BDEF581E5}" destId="{203EA3B7-A4A2-4608-9409-6771A8F3E7C4}" srcOrd="0" destOrd="0" presId="urn:microsoft.com/office/officeart/2005/8/layout/vList2"/>
    <dgm:cxn modelId="{4C2820C8-BEB2-4ED0-A3CB-1CFAE9CE1A95}" type="presOf" srcId="{8BA8E9F7-BFE4-4807-A2EC-0FB7AF603C58}" destId="{822D6000-FE4A-4F87-AFB0-B66616F2BB90}" srcOrd="0" destOrd="0" presId="urn:microsoft.com/office/officeart/2005/8/layout/vList2"/>
    <dgm:cxn modelId="{2525AAD7-2824-42E0-AA5F-7896AECEE29E}" srcId="{2A4F2180-C3A5-40FB-8773-AD1BDEF581E5}" destId="{F6CF9C8A-69B0-48E5-9679-38F6F603B878}" srcOrd="0" destOrd="0" parTransId="{E0B3CA42-FA68-485C-965A-5C562C95E042}" sibTransId="{8D57CB0F-57EE-473D-A2FC-246D9C231931}"/>
    <dgm:cxn modelId="{AEC2F6FF-D8B1-436D-843B-A90002CFFEFA}" srcId="{2A4F2180-C3A5-40FB-8773-AD1BDEF581E5}" destId="{94660473-7C74-4C7C-A413-81C399793466}" srcOrd="2" destOrd="0" parTransId="{0FF5081F-90CE-42E2-BDF1-CE760720F88D}" sibTransId="{1350ABDA-A6F5-4080-9F4F-B87A5997C68F}"/>
    <dgm:cxn modelId="{9426CE66-82A7-45C6-B206-4EAD614DD6DF}" type="presParOf" srcId="{203EA3B7-A4A2-4608-9409-6771A8F3E7C4}" destId="{8401EE10-89B4-49E6-9E76-433E936B02DE}" srcOrd="0" destOrd="0" presId="urn:microsoft.com/office/officeart/2005/8/layout/vList2"/>
    <dgm:cxn modelId="{F4582630-8202-4404-B169-EC6A553A95F1}" type="presParOf" srcId="{203EA3B7-A4A2-4608-9409-6771A8F3E7C4}" destId="{2C5FF2BA-7A82-4CE6-BCB1-4DA862CB9864}" srcOrd="1" destOrd="0" presId="urn:microsoft.com/office/officeart/2005/8/layout/vList2"/>
    <dgm:cxn modelId="{D2FECC1F-F885-47D8-8174-383B92E996B0}" type="presParOf" srcId="{203EA3B7-A4A2-4608-9409-6771A8F3E7C4}" destId="{822D6000-FE4A-4F87-AFB0-B66616F2BB90}" srcOrd="2" destOrd="0" presId="urn:microsoft.com/office/officeart/2005/8/layout/vList2"/>
    <dgm:cxn modelId="{9E6EFD70-A2EC-46DB-A05A-0ADD9BC26128}" type="presParOf" srcId="{203EA3B7-A4A2-4608-9409-6771A8F3E7C4}" destId="{888455FF-BD81-40EB-8D14-A10E4513E1E1}" srcOrd="3" destOrd="0" presId="urn:microsoft.com/office/officeart/2005/8/layout/vList2"/>
    <dgm:cxn modelId="{B39FA00C-1BAE-482E-ABBA-13E1B6AE7C43}" type="presParOf" srcId="{203EA3B7-A4A2-4608-9409-6771A8F3E7C4}" destId="{1754D5BD-9ED3-4CAE-B87F-D1372754E79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CB2A3E-2397-4462-9595-2EDFDE3E3E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667B25-93A8-4D35-A610-014876346D44}">
      <dgm:prSet/>
      <dgm:spPr/>
      <dgm:t>
        <a:bodyPr/>
        <a:lstStyle/>
        <a:p>
          <a:r>
            <a:rPr lang="en-US" b="1"/>
            <a:t>DO</a:t>
          </a:r>
          <a:endParaRPr lang="en-US"/>
        </a:p>
      </dgm:t>
    </dgm:pt>
    <dgm:pt modelId="{6A62D2E4-46AC-411F-A620-25AB51F42A05}" type="parTrans" cxnId="{C0FEA561-178B-4686-A375-083C62A6D2F0}">
      <dgm:prSet/>
      <dgm:spPr/>
      <dgm:t>
        <a:bodyPr/>
        <a:lstStyle/>
        <a:p>
          <a:endParaRPr lang="en-US"/>
        </a:p>
      </dgm:t>
    </dgm:pt>
    <dgm:pt modelId="{5B85297B-68EE-45A0-9844-FFE37A39D603}" type="sibTrans" cxnId="{C0FEA561-178B-4686-A375-083C62A6D2F0}">
      <dgm:prSet/>
      <dgm:spPr/>
      <dgm:t>
        <a:bodyPr/>
        <a:lstStyle/>
        <a:p>
          <a:endParaRPr lang="en-US"/>
        </a:p>
      </dgm:t>
    </dgm:pt>
    <dgm:pt modelId="{FD0C667B-192E-4D30-93A5-EDB3254A4812}">
      <dgm:prSet/>
      <dgm:spPr/>
      <dgm:t>
        <a:bodyPr/>
        <a:lstStyle/>
        <a:p>
          <a:r>
            <a:rPr lang="en-US" b="1"/>
            <a:t>We will treat each other with respect at all time</a:t>
          </a:r>
          <a:endParaRPr lang="en-US"/>
        </a:p>
      </dgm:t>
    </dgm:pt>
    <dgm:pt modelId="{BCB528B4-66F7-4945-80AA-355D4A2DC390}" type="parTrans" cxnId="{A3CC733A-9835-4106-B88D-D71C399B4470}">
      <dgm:prSet/>
      <dgm:spPr/>
      <dgm:t>
        <a:bodyPr/>
        <a:lstStyle/>
        <a:p>
          <a:endParaRPr lang="en-US"/>
        </a:p>
      </dgm:t>
    </dgm:pt>
    <dgm:pt modelId="{C43B34D1-3154-493C-BA59-27325D193216}" type="sibTrans" cxnId="{A3CC733A-9835-4106-B88D-D71C399B4470}">
      <dgm:prSet/>
      <dgm:spPr/>
      <dgm:t>
        <a:bodyPr/>
        <a:lstStyle/>
        <a:p>
          <a:endParaRPr lang="en-US"/>
        </a:p>
      </dgm:t>
    </dgm:pt>
    <dgm:pt modelId="{8F2B9632-5BB1-41C3-B805-062CFE511A44}">
      <dgm:prSet/>
      <dgm:spPr/>
      <dgm:t>
        <a:bodyPr/>
        <a:lstStyle/>
        <a:p>
          <a:r>
            <a:rPr lang="en-US" b="1" dirty="0"/>
            <a:t>Be on time!  The Southern Guilford Tardy Policy will be followed.</a:t>
          </a:r>
          <a:endParaRPr lang="en-US" dirty="0"/>
        </a:p>
      </dgm:t>
    </dgm:pt>
    <dgm:pt modelId="{7D2B078C-02B8-48D8-AA33-CCA00186F619}" type="parTrans" cxnId="{75A2D1FC-7658-4245-81F0-0195A1379246}">
      <dgm:prSet/>
      <dgm:spPr/>
      <dgm:t>
        <a:bodyPr/>
        <a:lstStyle/>
        <a:p>
          <a:endParaRPr lang="en-US"/>
        </a:p>
      </dgm:t>
    </dgm:pt>
    <dgm:pt modelId="{AB5BC542-8605-4FB5-80E4-C598433B8974}" type="sibTrans" cxnId="{75A2D1FC-7658-4245-81F0-0195A1379246}">
      <dgm:prSet/>
      <dgm:spPr/>
      <dgm:t>
        <a:bodyPr/>
        <a:lstStyle/>
        <a:p>
          <a:endParaRPr lang="en-US"/>
        </a:p>
      </dgm:t>
    </dgm:pt>
    <dgm:pt modelId="{7418F4E1-944D-4D6E-BFB2-DD65A3D91E22}">
      <dgm:prSet/>
      <dgm:spPr/>
      <dgm:t>
        <a:bodyPr/>
        <a:lstStyle/>
        <a:p>
          <a:r>
            <a:rPr lang="en-US" b="1"/>
            <a:t>Raise your hand  to ask questions or to share comment</a:t>
          </a:r>
          <a:endParaRPr lang="en-US"/>
        </a:p>
      </dgm:t>
    </dgm:pt>
    <dgm:pt modelId="{C9ABEBA0-6A8A-4000-83F0-6BF43AEF4424}" type="parTrans" cxnId="{2C82E843-4732-4565-A7D5-E75871677059}">
      <dgm:prSet/>
      <dgm:spPr/>
      <dgm:t>
        <a:bodyPr/>
        <a:lstStyle/>
        <a:p>
          <a:endParaRPr lang="en-US"/>
        </a:p>
      </dgm:t>
    </dgm:pt>
    <dgm:pt modelId="{3BE35332-45AC-496D-9155-AF684A88944F}" type="sibTrans" cxnId="{2C82E843-4732-4565-A7D5-E75871677059}">
      <dgm:prSet/>
      <dgm:spPr/>
      <dgm:t>
        <a:bodyPr/>
        <a:lstStyle/>
        <a:p>
          <a:endParaRPr lang="en-US"/>
        </a:p>
      </dgm:t>
    </dgm:pt>
    <dgm:pt modelId="{EB72BFA2-3F8C-4A98-85FD-482D21A53C0E}">
      <dgm:prSet/>
      <dgm:spPr/>
      <dgm:t>
        <a:bodyPr/>
        <a:lstStyle/>
        <a:p>
          <a:r>
            <a:rPr lang="en-US" b="1"/>
            <a:t>Have materials ready to go and available</a:t>
          </a:r>
          <a:endParaRPr lang="en-US"/>
        </a:p>
      </dgm:t>
    </dgm:pt>
    <dgm:pt modelId="{265709D2-301E-44FF-90AC-68340FAAF6EA}" type="parTrans" cxnId="{44A5A533-2581-42AF-8B3A-2522F94D782C}">
      <dgm:prSet/>
      <dgm:spPr/>
      <dgm:t>
        <a:bodyPr/>
        <a:lstStyle/>
        <a:p>
          <a:endParaRPr lang="en-US"/>
        </a:p>
      </dgm:t>
    </dgm:pt>
    <dgm:pt modelId="{C3F4C126-6439-4389-A4BC-0854849308E9}" type="sibTrans" cxnId="{44A5A533-2581-42AF-8B3A-2522F94D782C}">
      <dgm:prSet/>
      <dgm:spPr/>
      <dgm:t>
        <a:bodyPr/>
        <a:lstStyle/>
        <a:p>
          <a:endParaRPr lang="en-US"/>
        </a:p>
      </dgm:t>
    </dgm:pt>
    <dgm:pt modelId="{93D090B0-E6D2-46DD-AFC2-6D919A512941}">
      <dgm:prSet/>
      <dgm:spPr/>
      <dgm:t>
        <a:bodyPr/>
        <a:lstStyle/>
        <a:p>
          <a:r>
            <a:rPr lang="en-US" b="1"/>
            <a:t>Make sure Chromebook is charged and ready to go</a:t>
          </a:r>
          <a:endParaRPr lang="en-US"/>
        </a:p>
      </dgm:t>
    </dgm:pt>
    <dgm:pt modelId="{D2E9A2C9-5FE0-496F-B2D4-7E106AB7D5F5}" type="parTrans" cxnId="{1F1B8A5F-1293-4373-BCF2-4359D88BA198}">
      <dgm:prSet/>
      <dgm:spPr/>
      <dgm:t>
        <a:bodyPr/>
        <a:lstStyle/>
        <a:p>
          <a:endParaRPr lang="en-US"/>
        </a:p>
      </dgm:t>
    </dgm:pt>
    <dgm:pt modelId="{8A2A7F5B-521B-4FEB-A1F1-0AEACEBB6FBF}" type="sibTrans" cxnId="{1F1B8A5F-1293-4373-BCF2-4359D88BA198}">
      <dgm:prSet/>
      <dgm:spPr/>
      <dgm:t>
        <a:bodyPr/>
        <a:lstStyle/>
        <a:p>
          <a:endParaRPr lang="en-US"/>
        </a:p>
      </dgm:t>
    </dgm:pt>
    <dgm:pt modelId="{96ABC186-1EC8-4A84-BE34-EF3D04D89B14}">
      <dgm:prSet/>
      <dgm:spPr/>
      <dgm:t>
        <a:bodyPr/>
        <a:lstStyle/>
        <a:p>
          <a:r>
            <a:rPr lang="en-US" b="1"/>
            <a:t>BE AN ACTIVE PARTICIPANT</a:t>
          </a:r>
          <a:endParaRPr lang="en-US"/>
        </a:p>
      </dgm:t>
    </dgm:pt>
    <dgm:pt modelId="{A1437BD4-A0CA-4908-A23C-7437D6D99555}" type="parTrans" cxnId="{0C77E048-2DE7-4DC4-82F2-6C484C44DF40}">
      <dgm:prSet/>
      <dgm:spPr/>
      <dgm:t>
        <a:bodyPr/>
        <a:lstStyle/>
        <a:p>
          <a:endParaRPr lang="en-US"/>
        </a:p>
      </dgm:t>
    </dgm:pt>
    <dgm:pt modelId="{29C81BC8-9D80-4E5E-A604-40DDFA5FC8EC}" type="sibTrans" cxnId="{0C77E048-2DE7-4DC4-82F2-6C484C44DF40}">
      <dgm:prSet/>
      <dgm:spPr/>
      <dgm:t>
        <a:bodyPr/>
        <a:lstStyle/>
        <a:p>
          <a:endParaRPr lang="en-US"/>
        </a:p>
      </dgm:t>
    </dgm:pt>
    <dgm:pt modelId="{15C624AD-C204-4D10-A946-3BBD076BECD5}" type="pres">
      <dgm:prSet presAssocID="{20CB2A3E-2397-4462-9595-2EDFDE3E3E89}" presName="vert0" presStyleCnt="0">
        <dgm:presLayoutVars>
          <dgm:dir/>
          <dgm:animOne val="branch"/>
          <dgm:animLvl val="lvl"/>
        </dgm:presLayoutVars>
      </dgm:prSet>
      <dgm:spPr/>
    </dgm:pt>
    <dgm:pt modelId="{C82B7B0A-D6AB-4F66-B1B0-4E35B4070DD7}" type="pres">
      <dgm:prSet presAssocID="{1C667B25-93A8-4D35-A610-014876346D44}" presName="thickLine" presStyleLbl="alignNode1" presStyleIdx="0" presStyleCnt="1"/>
      <dgm:spPr/>
    </dgm:pt>
    <dgm:pt modelId="{250881E7-F5E0-46C2-9543-2A640F70499B}" type="pres">
      <dgm:prSet presAssocID="{1C667B25-93A8-4D35-A610-014876346D44}" presName="horz1" presStyleCnt="0"/>
      <dgm:spPr/>
    </dgm:pt>
    <dgm:pt modelId="{05C0DDEF-079F-49C3-87EF-273691D42799}" type="pres">
      <dgm:prSet presAssocID="{1C667B25-93A8-4D35-A610-014876346D44}" presName="tx1" presStyleLbl="revTx" presStyleIdx="0" presStyleCnt="7"/>
      <dgm:spPr/>
    </dgm:pt>
    <dgm:pt modelId="{D29C91B2-8ADF-4563-B0B5-A7CEFD8B0A24}" type="pres">
      <dgm:prSet presAssocID="{1C667B25-93A8-4D35-A610-014876346D44}" presName="vert1" presStyleCnt="0"/>
      <dgm:spPr/>
    </dgm:pt>
    <dgm:pt modelId="{2C71354E-9F35-4616-9611-0807D0DCEEC6}" type="pres">
      <dgm:prSet presAssocID="{FD0C667B-192E-4D30-93A5-EDB3254A4812}" presName="vertSpace2a" presStyleCnt="0"/>
      <dgm:spPr/>
    </dgm:pt>
    <dgm:pt modelId="{7B38388F-B914-4FA9-A4B2-6E1ED19B69A7}" type="pres">
      <dgm:prSet presAssocID="{FD0C667B-192E-4D30-93A5-EDB3254A4812}" presName="horz2" presStyleCnt="0"/>
      <dgm:spPr/>
    </dgm:pt>
    <dgm:pt modelId="{036BD334-76F9-422C-94F4-09B5139CFBE9}" type="pres">
      <dgm:prSet presAssocID="{FD0C667B-192E-4D30-93A5-EDB3254A4812}" presName="horzSpace2" presStyleCnt="0"/>
      <dgm:spPr/>
    </dgm:pt>
    <dgm:pt modelId="{F52A476D-E73D-4091-9A95-EAB8322574C9}" type="pres">
      <dgm:prSet presAssocID="{FD0C667B-192E-4D30-93A5-EDB3254A4812}" presName="tx2" presStyleLbl="revTx" presStyleIdx="1" presStyleCnt="7"/>
      <dgm:spPr/>
    </dgm:pt>
    <dgm:pt modelId="{BF7CC7EF-3581-4A7F-83B1-EA94B4F4DDE3}" type="pres">
      <dgm:prSet presAssocID="{FD0C667B-192E-4D30-93A5-EDB3254A4812}" presName="vert2" presStyleCnt="0"/>
      <dgm:spPr/>
    </dgm:pt>
    <dgm:pt modelId="{5BCB881B-EA4F-46FD-9C7B-C57408ADE90F}" type="pres">
      <dgm:prSet presAssocID="{FD0C667B-192E-4D30-93A5-EDB3254A4812}" presName="thinLine2b" presStyleLbl="callout" presStyleIdx="0" presStyleCnt="6"/>
      <dgm:spPr/>
    </dgm:pt>
    <dgm:pt modelId="{0BC04E5A-EACC-45A1-83B7-090B576F4B1A}" type="pres">
      <dgm:prSet presAssocID="{FD0C667B-192E-4D30-93A5-EDB3254A4812}" presName="vertSpace2b" presStyleCnt="0"/>
      <dgm:spPr/>
    </dgm:pt>
    <dgm:pt modelId="{64B29D22-A7B4-4D24-AD49-B94BD69EA5EA}" type="pres">
      <dgm:prSet presAssocID="{8F2B9632-5BB1-41C3-B805-062CFE511A44}" presName="horz2" presStyleCnt="0"/>
      <dgm:spPr/>
    </dgm:pt>
    <dgm:pt modelId="{BA3F38D6-4D06-4FC8-ACCF-9B46D5152CE1}" type="pres">
      <dgm:prSet presAssocID="{8F2B9632-5BB1-41C3-B805-062CFE511A44}" presName="horzSpace2" presStyleCnt="0"/>
      <dgm:spPr/>
    </dgm:pt>
    <dgm:pt modelId="{E9D1BC04-E5EA-49B5-B920-4EB891240985}" type="pres">
      <dgm:prSet presAssocID="{8F2B9632-5BB1-41C3-B805-062CFE511A44}" presName="tx2" presStyleLbl="revTx" presStyleIdx="2" presStyleCnt="7"/>
      <dgm:spPr/>
    </dgm:pt>
    <dgm:pt modelId="{563FE97D-1C04-4474-8548-7441830B896A}" type="pres">
      <dgm:prSet presAssocID="{8F2B9632-5BB1-41C3-B805-062CFE511A44}" presName="vert2" presStyleCnt="0"/>
      <dgm:spPr/>
    </dgm:pt>
    <dgm:pt modelId="{C7A595C7-5599-464F-B5BF-86AAD2C6240B}" type="pres">
      <dgm:prSet presAssocID="{8F2B9632-5BB1-41C3-B805-062CFE511A44}" presName="thinLine2b" presStyleLbl="callout" presStyleIdx="1" presStyleCnt="6"/>
      <dgm:spPr/>
    </dgm:pt>
    <dgm:pt modelId="{452F67A2-FABA-4BE3-8E31-8A97ACD91181}" type="pres">
      <dgm:prSet presAssocID="{8F2B9632-5BB1-41C3-B805-062CFE511A44}" presName="vertSpace2b" presStyleCnt="0"/>
      <dgm:spPr/>
    </dgm:pt>
    <dgm:pt modelId="{0AEDBC94-C930-479F-9277-1B7BF6157B9E}" type="pres">
      <dgm:prSet presAssocID="{7418F4E1-944D-4D6E-BFB2-DD65A3D91E22}" presName="horz2" presStyleCnt="0"/>
      <dgm:spPr/>
    </dgm:pt>
    <dgm:pt modelId="{E14BDE5D-6618-493C-AA6B-A2ECB2CDB5EA}" type="pres">
      <dgm:prSet presAssocID="{7418F4E1-944D-4D6E-BFB2-DD65A3D91E22}" presName="horzSpace2" presStyleCnt="0"/>
      <dgm:spPr/>
    </dgm:pt>
    <dgm:pt modelId="{FD0B623E-B0D4-4BF6-9003-759E5313DE67}" type="pres">
      <dgm:prSet presAssocID="{7418F4E1-944D-4D6E-BFB2-DD65A3D91E22}" presName="tx2" presStyleLbl="revTx" presStyleIdx="3" presStyleCnt="7"/>
      <dgm:spPr/>
    </dgm:pt>
    <dgm:pt modelId="{606EC3C6-DD8E-47A7-9044-AB335FE95433}" type="pres">
      <dgm:prSet presAssocID="{7418F4E1-944D-4D6E-BFB2-DD65A3D91E22}" presName="vert2" presStyleCnt="0"/>
      <dgm:spPr/>
    </dgm:pt>
    <dgm:pt modelId="{87F01ED0-78E2-4296-B546-532695D1AA6E}" type="pres">
      <dgm:prSet presAssocID="{7418F4E1-944D-4D6E-BFB2-DD65A3D91E22}" presName="thinLine2b" presStyleLbl="callout" presStyleIdx="2" presStyleCnt="6"/>
      <dgm:spPr/>
    </dgm:pt>
    <dgm:pt modelId="{899AC9F5-A7B1-4410-9033-5659431609EB}" type="pres">
      <dgm:prSet presAssocID="{7418F4E1-944D-4D6E-BFB2-DD65A3D91E22}" presName="vertSpace2b" presStyleCnt="0"/>
      <dgm:spPr/>
    </dgm:pt>
    <dgm:pt modelId="{0DDB6C83-7115-4DC8-B9DF-D5A8025D8791}" type="pres">
      <dgm:prSet presAssocID="{EB72BFA2-3F8C-4A98-85FD-482D21A53C0E}" presName="horz2" presStyleCnt="0"/>
      <dgm:spPr/>
    </dgm:pt>
    <dgm:pt modelId="{7989C926-7BF6-4BC5-8864-A41C6CB1940F}" type="pres">
      <dgm:prSet presAssocID="{EB72BFA2-3F8C-4A98-85FD-482D21A53C0E}" presName="horzSpace2" presStyleCnt="0"/>
      <dgm:spPr/>
    </dgm:pt>
    <dgm:pt modelId="{BF7580F9-D5F6-45E8-8760-CD0751E0790F}" type="pres">
      <dgm:prSet presAssocID="{EB72BFA2-3F8C-4A98-85FD-482D21A53C0E}" presName="tx2" presStyleLbl="revTx" presStyleIdx="4" presStyleCnt="7"/>
      <dgm:spPr/>
    </dgm:pt>
    <dgm:pt modelId="{B96098AC-C1E8-4D05-95DA-A120C0ACB014}" type="pres">
      <dgm:prSet presAssocID="{EB72BFA2-3F8C-4A98-85FD-482D21A53C0E}" presName="vert2" presStyleCnt="0"/>
      <dgm:spPr/>
    </dgm:pt>
    <dgm:pt modelId="{0B07BB15-D90F-435A-ABA8-D1D28FF2F3F5}" type="pres">
      <dgm:prSet presAssocID="{EB72BFA2-3F8C-4A98-85FD-482D21A53C0E}" presName="thinLine2b" presStyleLbl="callout" presStyleIdx="3" presStyleCnt="6"/>
      <dgm:spPr/>
    </dgm:pt>
    <dgm:pt modelId="{FA6EF5E7-C9DE-4555-8E17-CC033349CCE0}" type="pres">
      <dgm:prSet presAssocID="{EB72BFA2-3F8C-4A98-85FD-482D21A53C0E}" presName="vertSpace2b" presStyleCnt="0"/>
      <dgm:spPr/>
    </dgm:pt>
    <dgm:pt modelId="{B4905644-16AB-49EE-8C56-DA8AC41B5900}" type="pres">
      <dgm:prSet presAssocID="{93D090B0-E6D2-46DD-AFC2-6D919A512941}" presName="horz2" presStyleCnt="0"/>
      <dgm:spPr/>
    </dgm:pt>
    <dgm:pt modelId="{E91C0E08-B73B-482E-828A-2B152F99FF13}" type="pres">
      <dgm:prSet presAssocID="{93D090B0-E6D2-46DD-AFC2-6D919A512941}" presName="horzSpace2" presStyleCnt="0"/>
      <dgm:spPr/>
    </dgm:pt>
    <dgm:pt modelId="{3695F612-E933-47A7-AAA7-16C4F80B25E1}" type="pres">
      <dgm:prSet presAssocID="{93D090B0-E6D2-46DD-AFC2-6D919A512941}" presName="tx2" presStyleLbl="revTx" presStyleIdx="5" presStyleCnt="7"/>
      <dgm:spPr/>
    </dgm:pt>
    <dgm:pt modelId="{383366D1-7A64-44AA-AC92-1F1BA8DE9D6C}" type="pres">
      <dgm:prSet presAssocID="{93D090B0-E6D2-46DD-AFC2-6D919A512941}" presName="vert2" presStyleCnt="0"/>
      <dgm:spPr/>
    </dgm:pt>
    <dgm:pt modelId="{DDA384F1-09F4-4AA6-B734-D71D4D28BF79}" type="pres">
      <dgm:prSet presAssocID="{93D090B0-E6D2-46DD-AFC2-6D919A512941}" presName="thinLine2b" presStyleLbl="callout" presStyleIdx="4" presStyleCnt="6"/>
      <dgm:spPr/>
    </dgm:pt>
    <dgm:pt modelId="{2306815C-5787-4851-8763-0E9436462769}" type="pres">
      <dgm:prSet presAssocID="{93D090B0-E6D2-46DD-AFC2-6D919A512941}" presName="vertSpace2b" presStyleCnt="0"/>
      <dgm:spPr/>
    </dgm:pt>
    <dgm:pt modelId="{24542317-8F2A-42E8-9116-BA66DFC534FD}" type="pres">
      <dgm:prSet presAssocID="{96ABC186-1EC8-4A84-BE34-EF3D04D89B14}" presName="horz2" presStyleCnt="0"/>
      <dgm:spPr/>
    </dgm:pt>
    <dgm:pt modelId="{F4DD73EB-EA9A-4D79-87EC-178FCD9B82F7}" type="pres">
      <dgm:prSet presAssocID="{96ABC186-1EC8-4A84-BE34-EF3D04D89B14}" presName="horzSpace2" presStyleCnt="0"/>
      <dgm:spPr/>
    </dgm:pt>
    <dgm:pt modelId="{2B8DFDBB-E6FB-4599-9BE8-B06A8BEFDC30}" type="pres">
      <dgm:prSet presAssocID="{96ABC186-1EC8-4A84-BE34-EF3D04D89B14}" presName="tx2" presStyleLbl="revTx" presStyleIdx="6" presStyleCnt="7"/>
      <dgm:spPr/>
    </dgm:pt>
    <dgm:pt modelId="{287C34FA-F513-49A7-A35F-2CC0E515ED3F}" type="pres">
      <dgm:prSet presAssocID="{96ABC186-1EC8-4A84-BE34-EF3D04D89B14}" presName="vert2" presStyleCnt="0"/>
      <dgm:spPr/>
    </dgm:pt>
    <dgm:pt modelId="{AB38CEAC-AA9C-4342-A477-773DE4117F09}" type="pres">
      <dgm:prSet presAssocID="{96ABC186-1EC8-4A84-BE34-EF3D04D89B14}" presName="thinLine2b" presStyleLbl="callout" presStyleIdx="5" presStyleCnt="6"/>
      <dgm:spPr/>
    </dgm:pt>
    <dgm:pt modelId="{5766F1F2-18B0-428E-BD20-4FF9C03B778A}" type="pres">
      <dgm:prSet presAssocID="{96ABC186-1EC8-4A84-BE34-EF3D04D89B14}" presName="vertSpace2b" presStyleCnt="0"/>
      <dgm:spPr/>
    </dgm:pt>
  </dgm:ptLst>
  <dgm:cxnLst>
    <dgm:cxn modelId="{5F3C052D-4912-4472-8414-4CF38D8BD7A2}" type="presOf" srcId="{EB72BFA2-3F8C-4A98-85FD-482D21A53C0E}" destId="{BF7580F9-D5F6-45E8-8760-CD0751E0790F}" srcOrd="0" destOrd="0" presId="urn:microsoft.com/office/officeart/2008/layout/LinedList"/>
    <dgm:cxn modelId="{44A5A533-2581-42AF-8B3A-2522F94D782C}" srcId="{1C667B25-93A8-4D35-A610-014876346D44}" destId="{EB72BFA2-3F8C-4A98-85FD-482D21A53C0E}" srcOrd="3" destOrd="0" parTransId="{265709D2-301E-44FF-90AC-68340FAAF6EA}" sibTransId="{C3F4C126-6439-4389-A4BC-0854849308E9}"/>
    <dgm:cxn modelId="{D39C6A35-5285-4CAA-B0BA-2C5EE1831017}" type="presOf" srcId="{1C667B25-93A8-4D35-A610-014876346D44}" destId="{05C0DDEF-079F-49C3-87EF-273691D42799}" srcOrd="0" destOrd="0" presId="urn:microsoft.com/office/officeart/2008/layout/LinedList"/>
    <dgm:cxn modelId="{A3CC733A-9835-4106-B88D-D71C399B4470}" srcId="{1C667B25-93A8-4D35-A610-014876346D44}" destId="{FD0C667B-192E-4D30-93A5-EDB3254A4812}" srcOrd="0" destOrd="0" parTransId="{BCB528B4-66F7-4945-80AA-355D4A2DC390}" sibTransId="{C43B34D1-3154-493C-BA59-27325D193216}"/>
    <dgm:cxn modelId="{1F1B8A5F-1293-4373-BCF2-4359D88BA198}" srcId="{1C667B25-93A8-4D35-A610-014876346D44}" destId="{93D090B0-E6D2-46DD-AFC2-6D919A512941}" srcOrd="4" destOrd="0" parTransId="{D2E9A2C9-5FE0-496F-B2D4-7E106AB7D5F5}" sibTransId="{8A2A7F5B-521B-4FEB-A1F1-0AEACEBB6FBF}"/>
    <dgm:cxn modelId="{C0FEA561-178B-4686-A375-083C62A6D2F0}" srcId="{20CB2A3E-2397-4462-9595-2EDFDE3E3E89}" destId="{1C667B25-93A8-4D35-A610-014876346D44}" srcOrd="0" destOrd="0" parTransId="{6A62D2E4-46AC-411F-A620-25AB51F42A05}" sibTransId="{5B85297B-68EE-45A0-9844-FFE37A39D603}"/>
    <dgm:cxn modelId="{2C82E843-4732-4565-A7D5-E75871677059}" srcId="{1C667B25-93A8-4D35-A610-014876346D44}" destId="{7418F4E1-944D-4D6E-BFB2-DD65A3D91E22}" srcOrd="2" destOrd="0" parTransId="{C9ABEBA0-6A8A-4000-83F0-6BF43AEF4424}" sibTransId="{3BE35332-45AC-496D-9155-AF684A88944F}"/>
    <dgm:cxn modelId="{0C77E048-2DE7-4DC4-82F2-6C484C44DF40}" srcId="{1C667B25-93A8-4D35-A610-014876346D44}" destId="{96ABC186-1EC8-4A84-BE34-EF3D04D89B14}" srcOrd="5" destOrd="0" parTransId="{A1437BD4-A0CA-4908-A23C-7437D6D99555}" sibTransId="{29C81BC8-9D80-4E5E-A604-40DDFA5FC8EC}"/>
    <dgm:cxn modelId="{FC78A950-9CDE-4873-914A-D2EB2C60EF4C}" type="presOf" srcId="{96ABC186-1EC8-4A84-BE34-EF3D04D89B14}" destId="{2B8DFDBB-E6FB-4599-9BE8-B06A8BEFDC30}" srcOrd="0" destOrd="0" presId="urn:microsoft.com/office/officeart/2008/layout/LinedList"/>
    <dgm:cxn modelId="{BBE3147F-1B19-4C44-B798-C2C412596397}" type="presOf" srcId="{93D090B0-E6D2-46DD-AFC2-6D919A512941}" destId="{3695F612-E933-47A7-AAA7-16C4F80B25E1}" srcOrd="0" destOrd="0" presId="urn:microsoft.com/office/officeart/2008/layout/LinedList"/>
    <dgm:cxn modelId="{69226983-47FF-4A3E-8C05-26552D483A2F}" type="presOf" srcId="{7418F4E1-944D-4D6E-BFB2-DD65A3D91E22}" destId="{FD0B623E-B0D4-4BF6-9003-759E5313DE67}" srcOrd="0" destOrd="0" presId="urn:microsoft.com/office/officeart/2008/layout/LinedList"/>
    <dgm:cxn modelId="{1D3107F5-9C12-4B80-9637-7201690190E7}" type="presOf" srcId="{20CB2A3E-2397-4462-9595-2EDFDE3E3E89}" destId="{15C624AD-C204-4D10-A946-3BBD076BECD5}" srcOrd="0" destOrd="0" presId="urn:microsoft.com/office/officeart/2008/layout/LinedList"/>
    <dgm:cxn modelId="{F00043F8-4894-4807-B803-5C35917C405E}" type="presOf" srcId="{FD0C667B-192E-4D30-93A5-EDB3254A4812}" destId="{F52A476D-E73D-4091-9A95-EAB8322574C9}" srcOrd="0" destOrd="0" presId="urn:microsoft.com/office/officeart/2008/layout/LinedList"/>
    <dgm:cxn modelId="{75A2D1FC-7658-4245-81F0-0195A1379246}" srcId="{1C667B25-93A8-4D35-A610-014876346D44}" destId="{8F2B9632-5BB1-41C3-B805-062CFE511A44}" srcOrd="1" destOrd="0" parTransId="{7D2B078C-02B8-48D8-AA33-CCA00186F619}" sibTransId="{AB5BC542-8605-4FB5-80E4-C598433B8974}"/>
    <dgm:cxn modelId="{CE3CEFFC-79B4-4792-A56E-DE6C5A02AC41}" type="presOf" srcId="{8F2B9632-5BB1-41C3-B805-062CFE511A44}" destId="{E9D1BC04-E5EA-49B5-B920-4EB891240985}" srcOrd="0" destOrd="0" presId="urn:microsoft.com/office/officeart/2008/layout/LinedList"/>
    <dgm:cxn modelId="{945AFD69-705D-44FD-A0F8-CF9CE7FF7527}" type="presParOf" srcId="{15C624AD-C204-4D10-A946-3BBD076BECD5}" destId="{C82B7B0A-D6AB-4F66-B1B0-4E35B4070DD7}" srcOrd="0" destOrd="0" presId="urn:microsoft.com/office/officeart/2008/layout/LinedList"/>
    <dgm:cxn modelId="{DC9BC30F-BEEE-42F7-9764-05BD2D8032D3}" type="presParOf" srcId="{15C624AD-C204-4D10-A946-3BBD076BECD5}" destId="{250881E7-F5E0-46C2-9543-2A640F70499B}" srcOrd="1" destOrd="0" presId="urn:microsoft.com/office/officeart/2008/layout/LinedList"/>
    <dgm:cxn modelId="{27CEFA1F-7A14-4652-93D8-70FE36F8AACE}" type="presParOf" srcId="{250881E7-F5E0-46C2-9543-2A640F70499B}" destId="{05C0DDEF-079F-49C3-87EF-273691D42799}" srcOrd="0" destOrd="0" presId="urn:microsoft.com/office/officeart/2008/layout/LinedList"/>
    <dgm:cxn modelId="{0B3C61C0-3181-4081-99CC-74D440CD74CE}" type="presParOf" srcId="{250881E7-F5E0-46C2-9543-2A640F70499B}" destId="{D29C91B2-8ADF-4563-B0B5-A7CEFD8B0A24}" srcOrd="1" destOrd="0" presId="urn:microsoft.com/office/officeart/2008/layout/LinedList"/>
    <dgm:cxn modelId="{1AF3713B-828F-4FD3-8F63-082EA763416C}" type="presParOf" srcId="{D29C91B2-8ADF-4563-B0B5-A7CEFD8B0A24}" destId="{2C71354E-9F35-4616-9611-0807D0DCEEC6}" srcOrd="0" destOrd="0" presId="urn:microsoft.com/office/officeart/2008/layout/LinedList"/>
    <dgm:cxn modelId="{284B2CF4-3429-4DDD-818C-CC466B6437DD}" type="presParOf" srcId="{D29C91B2-8ADF-4563-B0B5-A7CEFD8B0A24}" destId="{7B38388F-B914-4FA9-A4B2-6E1ED19B69A7}" srcOrd="1" destOrd="0" presId="urn:microsoft.com/office/officeart/2008/layout/LinedList"/>
    <dgm:cxn modelId="{31560025-2D9D-4752-BB17-1EB58D451452}" type="presParOf" srcId="{7B38388F-B914-4FA9-A4B2-6E1ED19B69A7}" destId="{036BD334-76F9-422C-94F4-09B5139CFBE9}" srcOrd="0" destOrd="0" presId="urn:microsoft.com/office/officeart/2008/layout/LinedList"/>
    <dgm:cxn modelId="{623FC2BD-B1FB-44BD-A37B-ED4625547F6D}" type="presParOf" srcId="{7B38388F-B914-4FA9-A4B2-6E1ED19B69A7}" destId="{F52A476D-E73D-4091-9A95-EAB8322574C9}" srcOrd="1" destOrd="0" presId="urn:microsoft.com/office/officeart/2008/layout/LinedList"/>
    <dgm:cxn modelId="{E4E9A9DD-588E-4039-9CE5-6E53CBE92C76}" type="presParOf" srcId="{7B38388F-B914-4FA9-A4B2-6E1ED19B69A7}" destId="{BF7CC7EF-3581-4A7F-83B1-EA94B4F4DDE3}" srcOrd="2" destOrd="0" presId="urn:microsoft.com/office/officeart/2008/layout/LinedList"/>
    <dgm:cxn modelId="{917D9A99-2F14-41F8-A9AA-0B8F6C647B69}" type="presParOf" srcId="{D29C91B2-8ADF-4563-B0B5-A7CEFD8B0A24}" destId="{5BCB881B-EA4F-46FD-9C7B-C57408ADE90F}" srcOrd="2" destOrd="0" presId="urn:microsoft.com/office/officeart/2008/layout/LinedList"/>
    <dgm:cxn modelId="{1409F259-F8AE-43AD-BC09-CE4EF23B1E92}" type="presParOf" srcId="{D29C91B2-8ADF-4563-B0B5-A7CEFD8B0A24}" destId="{0BC04E5A-EACC-45A1-83B7-090B576F4B1A}" srcOrd="3" destOrd="0" presId="urn:microsoft.com/office/officeart/2008/layout/LinedList"/>
    <dgm:cxn modelId="{34ACD211-E6BF-408B-A8D2-D680346CD6F8}" type="presParOf" srcId="{D29C91B2-8ADF-4563-B0B5-A7CEFD8B0A24}" destId="{64B29D22-A7B4-4D24-AD49-B94BD69EA5EA}" srcOrd="4" destOrd="0" presId="urn:microsoft.com/office/officeart/2008/layout/LinedList"/>
    <dgm:cxn modelId="{9FBF8916-6733-4F06-A906-6D54670A003A}" type="presParOf" srcId="{64B29D22-A7B4-4D24-AD49-B94BD69EA5EA}" destId="{BA3F38D6-4D06-4FC8-ACCF-9B46D5152CE1}" srcOrd="0" destOrd="0" presId="urn:microsoft.com/office/officeart/2008/layout/LinedList"/>
    <dgm:cxn modelId="{795BE79A-64D9-455E-B2DB-0DCA771CE7F4}" type="presParOf" srcId="{64B29D22-A7B4-4D24-AD49-B94BD69EA5EA}" destId="{E9D1BC04-E5EA-49B5-B920-4EB891240985}" srcOrd="1" destOrd="0" presId="urn:microsoft.com/office/officeart/2008/layout/LinedList"/>
    <dgm:cxn modelId="{FBF15205-26D2-48DB-88D8-2D8C2F439EAC}" type="presParOf" srcId="{64B29D22-A7B4-4D24-AD49-B94BD69EA5EA}" destId="{563FE97D-1C04-4474-8548-7441830B896A}" srcOrd="2" destOrd="0" presId="urn:microsoft.com/office/officeart/2008/layout/LinedList"/>
    <dgm:cxn modelId="{59C5175C-2993-4405-B9E5-554064EDC916}" type="presParOf" srcId="{D29C91B2-8ADF-4563-B0B5-A7CEFD8B0A24}" destId="{C7A595C7-5599-464F-B5BF-86AAD2C6240B}" srcOrd="5" destOrd="0" presId="urn:microsoft.com/office/officeart/2008/layout/LinedList"/>
    <dgm:cxn modelId="{DE23F375-EBB7-41B4-BBF4-E84B9EC3C45C}" type="presParOf" srcId="{D29C91B2-8ADF-4563-B0B5-A7CEFD8B0A24}" destId="{452F67A2-FABA-4BE3-8E31-8A97ACD91181}" srcOrd="6" destOrd="0" presId="urn:microsoft.com/office/officeart/2008/layout/LinedList"/>
    <dgm:cxn modelId="{FBF63AAB-8E48-4D35-8AE3-A9197CE50A92}" type="presParOf" srcId="{D29C91B2-8ADF-4563-B0B5-A7CEFD8B0A24}" destId="{0AEDBC94-C930-479F-9277-1B7BF6157B9E}" srcOrd="7" destOrd="0" presId="urn:microsoft.com/office/officeart/2008/layout/LinedList"/>
    <dgm:cxn modelId="{CACF40FA-09F8-4DDB-B8FC-74597B38F199}" type="presParOf" srcId="{0AEDBC94-C930-479F-9277-1B7BF6157B9E}" destId="{E14BDE5D-6618-493C-AA6B-A2ECB2CDB5EA}" srcOrd="0" destOrd="0" presId="urn:microsoft.com/office/officeart/2008/layout/LinedList"/>
    <dgm:cxn modelId="{D348680E-F50A-42AA-B20D-BF1E809CB28F}" type="presParOf" srcId="{0AEDBC94-C930-479F-9277-1B7BF6157B9E}" destId="{FD0B623E-B0D4-4BF6-9003-759E5313DE67}" srcOrd="1" destOrd="0" presId="urn:microsoft.com/office/officeart/2008/layout/LinedList"/>
    <dgm:cxn modelId="{CEDFC0ED-D15F-47CE-BDB6-1079F670B931}" type="presParOf" srcId="{0AEDBC94-C930-479F-9277-1B7BF6157B9E}" destId="{606EC3C6-DD8E-47A7-9044-AB335FE95433}" srcOrd="2" destOrd="0" presId="urn:microsoft.com/office/officeart/2008/layout/LinedList"/>
    <dgm:cxn modelId="{F6DA8E51-EB73-4A93-B549-D7DD05DDCCA5}" type="presParOf" srcId="{D29C91B2-8ADF-4563-B0B5-A7CEFD8B0A24}" destId="{87F01ED0-78E2-4296-B546-532695D1AA6E}" srcOrd="8" destOrd="0" presId="urn:microsoft.com/office/officeart/2008/layout/LinedList"/>
    <dgm:cxn modelId="{B883EEC5-5D07-45D1-8785-FBA713470245}" type="presParOf" srcId="{D29C91B2-8ADF-4563-B0B5-A7CEFD8B0A24}" destId="{899AC9F5-A7B1-4410-9033-5659431609EB}" srcOrd="9" destOrd="0" presId="urn:microsoft.com/office/officeart/2008/layout/LinedList"/>
    <dgm:cxn modelId="{9A4CCA74-A02D-459F-BD42-F1280A338C5C}" type="presParOf" srcId="{D29C91B2-8ADF-4563-B0B5-A7CEFD8B0A24}" destId="{0DDB6C83-7115-4DC8-B9DF-D5A8025D8791}" srcOrd="10" destOrd="0" presId="urn:microsoft.com/office/officeart/2008/layout/LinedList"/>
    <dgm:cxn modelId="{BC3A78E3-E445-447D-9AC3-D16F62AF49F5}" type="presParOf" srcId="{0DDB6C83-7115-4DC8-B9DF-D5A8025D8791}" destId="{7989C926-7BF6-4BC5-8864-A41C6CB1940F}" srcOrd="0" destOrd="0" presId="urn:microsoft.com/office/officeart/2008/layout/LinedList"/>
    <dgm:cxn modelId="{B65B1310-1F19-4E28-8E1E-1D0649C34635}" type="presParOf" srcId="{0DDB6C83-7115-4DC8-B9DF-D5A8025D8791}" destId="{BF7580F9-D5F6-45E8-8760-CD0751E0790F}" srcOrd="1" destOrd="0" presId="urn:microsoft.com/office/officeart/2008/layout/LinedList"/>
    <dgm:cxn modelId="{C0DCBAD2-A4DB-46BD-8FB2-95194BEBFFDA}" type="presParOf" srcId="{0DDB6C83-7115-4DC8-B9DF-D5A8025D8791}" destId="{B96098AC-C1E8-4D05-95DA-A120C0ACB014}" srcOrd="2" destOrd="0" presId="urn:microsoft.com/office/officeart/2008/layout/LinedList"/>
    <dgm:cxn modelId="{90FD24D9-ED60-4289-A249-2E32A637B928}" type="presParOf" srcId="{D29C91B2-8ADF-4563-B0B5-A7CEFD8B0A24}" destId="{0B07BB15-D90F-435A-ABA8-D1D28FF2F3F5}" srcOrd="11" destOrd="0" presId="urn:microsoft.com/office/officeart/2008/layout/LinedList"/>
    <dgm:cxn modelId="{67585CBB-18FF-4DE9-8D2B-E067332509E1}" type="presParOf" srcId="{D29C91B2-8ADF-4563-B0B5-A7CEFD8B0A24}" destId="{FA6EF5E7-C9DE-4555-8E17-CC033349CCE0}" srcOrd="12" destOrd="0" presId="urn:microsoft.com/office/officeart/2008/layout/LinedList"/>
    <dgm:cxn modelId="{FEFB5669-C692-44E4-B191-39E94C508758}" type="presParOf" srcId="{D29C91B2-8ADF-4563-B0B5-A7CEFD8B0A24}" destId="{B4905644-16AB-49EE-8C56-DA8AC41B5900}" srcOrd="13" destOrd="0" presId="urn:microsoft.com/office/officeart/2008/layout/LinedList"/>
    <dgm:cxn modelId="{3BFAAA71-E986-4B8E-840B-A8982727C7EE}" type="presParOf" srcId="{B4905644-16AB-49EE-8C56-DA8AC41B5900}" destId="{E91C0E08-B73B-482E-828A-2B152F99FF13}" srcOrd="0" destOrd="0" presId="urn:microsoft.com/office/officeart/2008/layout/LinedList"/>
    <dgm:cxn modelId="{F948D5D4-FB69-4BFF-ACF5-062C3588ECF5}" type="presParOf" srcId="{B4905644-16AB-49EE-8C56-DA8AC41B5900}" destId="{3695F612-E933-47A7-AAA7-16C4F80B25E1}" srcOrd="1" destOrd="0" presId="urn:microsoft.com/office/officeart/2008/layout/LinedList"/>
    <dgm:cxn modelId="{EDEFF4A1-BF3A-461C-8823-AC66DA1F79B1}" type="presParOf" srcId="{B4905644-16AB-49EE-8C56-DA8AC41B5900}" destId="{383366D1-7A64-44AA-AC92-1F1BA8DE9D6C}" srcOrd="2" destOrd="0" presId="urn:microsoft.com/office/officeart/2008/layout/LinedList"/>
    <dgm:cxn modelId="{3448E84C-EE09-4A96-9D5D-B9E71ACF3C7C}" type="presParOf" srcId="{D29C91B2-8ADF-4563-B0B5-A7CEFD8B0A24}" destId="{DDA384F1-09F4-4AA6-B734-D71D4D28BF79}" srcOrd="14" destOrd="0" presId="urn:microsoft.com/office/officeart/2008/layout/LinedList"/>
    <dgm:cxn modelId="{1C93D3B0-C22D-46BA-88B8-03022C68CC8D}" type="presParOf" srcId="{D29C91B2-8ADF-4563-B0B5-A7CEFD8B0A24}" destId="{2306815C-5787-4851-8763-0E9436462769}" srcOrd="15" destOrd="0" presId="urn:microsoft.com/office/officeart/2008/layout/LinedList"/>
    <dgm:cxn modelId="{CAE3B7E0-A792-4CF9-925B-2CDE936AC930}" type="presParOf" srcId="{D29C91B2-8ADF-4563-B0B5-A7CEFD8B0A24}" destId="{24542317-8F2A-42E8-9116-BA66DFC534FD}" srcOrd="16" destOrd="0" presId="urn:microsoft.com/office/officeart/2008/layout/LinedList"/>
    <dgm:cxn modelId="{73CB5B5C-BA5C-40E6-8BFF-2F52805AD855}" type="presParOf" srcId="{24542317-8F2A-42E8-9116-BA66DFC534FD}" destId="{F4DD73EB-EA9A-4D79-87EC-178FCD9B82F7}" srcOrd="0" destOrd="0" presId="urn:microsoft.com/office/officeart/2008/layout/LinedList"/>
    <dgm:cxn modelId="{67FE7C1C-010A-4C9A-B85B-7CF274C53BC8}" type="presParOf" srcId="{24542317-8F2A-42E8-9116-BA66DFC534FD}" destId="{2B8DFDBB-E6FB-4599-9BE8-B06A8BEFDC30}" srcOrd="1" destOrd="0" presId="urn:microsoft.com/office/officeart/2008/layout/LinedList"/>
    <dgm:cxn modelId="{47958233-6002-4A2F-8A39-30EFC5621BD7}" type="presParOf" srcId="{24542317-8F2A-42E8-9116-BA66DFC534FD}" destId="{287C34FA-F513-49A7-A35F-2CC0E515ED3F}" srcOrd="2" destOrd="0" presId="urn:microsoft.com/office/officeart/2008/layout/LinedList"/>
    <dgm:cxn modelId="{1D38538B-B3FE-4B6F-AAB5-E63845F8F10C}" type="presParOf" srcId="{D29C91B2-8ADF-4563-B0B5-A7CEFD8B0A24}" destId="{AB38CEAC-AA9C-4342-A477-773DE4117F09}" srcOrd="17" destOrd="0" presId="urn:microsoft.com/office/officeart/2008/layout/LinedList"/>
    <dgm:cxn modelId="{C7719A08-5534-4EE7-8D8C-DCECBEC3C747}" type="presParOf" srcId="{D29C91B2-8ADF-4563-B0B5-A7CEFD8B0A24}" destId="{5766F1F2-18B0-428E-BD20-4FF9C03B778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3575E2-47BB-4572-8229-0539D6106B5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1DDAA39-695E-4D24-A967-468E8ABAA5B7}">
      <dgm:prSet/>
      <dgm:spPr/>
      <dgm:t>
        <a:bodyPr/>
        <a:lstStyle/>
        <a:p>
          <a:endParaRPr lang="en-US" dirty="0"/>
        </a:p>
      </dgm:t>
    </dgm:pt>
    <dgm:pt modelId="{7EAD176F-F92F-4A2B-8208-2870D391D06A}" type="parTrans" cxnId="{914D495B-DB27-4733-8701-0AF6B6BD896B}">
      <dgm:prSet/>
      <dgm:spPr/>
      <dgm:t>
        <a:bodyPr/>
        <a:lstStyle/>
        <a:p>
          <a:endParaRPr lang="en-US"/>
        </a:p>
      </dgm:t>
    </dgm:pt>
    <dgm:pt modelId="{16C7D460-0291-4987-A2FA-78CEE1D00FEF}" type="sibTrans" cxnId="{914D495B-DB27-4733-8701-0AF6B6BD896B}">
      <dgm:prSet/>
      <dgm:spPr/>
      <dgm:t>
        <a:bodyPr/>
        <a:lstStyle/>
        <a:p>
          <a:endParaRPr lang="en-US"/>
        </a:p>
      </dgm:t>
    </dgm:pt>
    <dgm:pt modelId="{475C0696-A7C8-430B-BAD0-3897B1D60772}">
      <dgm:prSet/>
      <dgm:spPr/>
      <dgm:t>
        <a:bodyPr/>
        <a:lstStyle/>
        <a:p>
          <a:r>
            <a:rPr lang="en-US" b="1"/>
            <a:t>Dress appropriately – please dress presentably for a class.  If you wouldn’t wear it to school – don’t wear it to a class meeting.</a:t>
          </a:r>
          <a:endParaRPr lang="en-US"/>
        </a:p>
      </dgm:t>
    </dgm:pt>
    <dgm:pt modelId="{201B67AA-3216-4DA8-8ED7-BDE8360A8537}" type="parTrans" cxnId="{4DE4426E-3090-40E2-87E9-BC6E9B052548}">
      <dgm:prSet/>
      <dgm:spPr/>
      <dgm:t>
        <a:bodyPr/>
        <a:lstStyle/>
        <a:p>
          <a:endParaRPr lang="en-US"/>
        </a:p>
      </dgm:t>
    </dgm:pt>
    <dgm:pt modelId="{5AFC0B5A-E352-423B-9C3C-A7160DED8FCE}" type="sibTrans" cxnId="{4DE4426E-3090-40E2-87E9-BC6E9B052548}">
      <dgm:prSet/>
      <dgm:spPr/>
      <dgm:t>
        <a:bodyPr/>
        <a:lstStyle/>
        <a:p>
          <a:endParaRPr lang="en-US"/>
        </a:p>
      </dgm:t>
    </dgm:pt>
    <dgm:pt modelId="{6414D51B-BE17-4E50-ADC1-44D4F6D0D46E}">
      <dgm:prSet/>
      <dgm:spPr/>
      <dgm:t>
        <a:bodyPr/>
        <a:lstStyle/>
        <a:p>
          <a:r>
            <a:rPr lang="en-US" b="1"/>
            <a:t>Be Respectful</a:t>
          </a:r>
          <a:endParaRPr lang="en-US"/>
        </a:p>
      </dgm:t>
    </dgm:pt>
    <dgm:pt modelId="{72F54828-72A4-4499-9C05-28A9376F8725}" type="parTrans" cxnId="{16B64833-E7D6-4F6A-B5D2-97711D75E0E8}">
      <dgm:prSet/>
      <dgm:spPr/>
      <dgm:t>
        <a:bodyPr/>
        <a:lstStyle/>
        <a:p>
          <a:endParaRPr lang="en-US"/>
        </a:p>
      </dgm:t>
    </dgm:pt>
    <dgm:pt modelId="{81AB8DE0-3645-4E6E-A1A8-DC996E2D6AB5}" type="sibTrans" cxnId="{16B64833-E7D6-4F6A-B5D2-97711D75E0E8}">
      <dgm:prSet/>
      <dgm:spPr/>
      <dgm:t>
        <a:bodyPr/>
        <a:lstStyle/>
        <a:p>
          <a:endParaRPr lang="en-US"/>
        </a:p>
      </dgm:t>
    </dgm:pt>
    <dgm:pt modelId="{5172036C-3408-4938-9BAF-BB8303CDCFD5}">
      <dgm:prSet/>
      <dgm:spPr/>
      <dgm:t>
        <a:bodyPr/>
        <a:lstStyle/>
        <a:p>
          <a:r>
            <a:rPr lang="en-US" b="1"/>
            <a:t>Be Patient</a:t>
          </a:r>
          <a:endParaRPr lang="en-US"/>
        </a:p>
      </dgm:t>
    </dgm:pt>
    <dgm:pt modelId="{26C7FD9B-F7F2-403D-A396-BFFD4EB1A34D}" type="parTrans" cxnId="{1F4863C7-B503-47EA-849D-0CF36E011314}">
      <dgm:prSet/>
      <dgm:spPr/>
      <dgm:t>
        <a:bodyPr/>
        <a:lstStyle/>
        <a:p>
          <a:endParaRPr lang="en-US"/>
        </a:p>
      </dgm:t>
    </dgm:pt>
    <dgm:pt modelId="{60AC3D13-A12C-4B39-8F62-9DA9C9433899}" type="sibTrans" cxnId="{1F4863C7-B503-47EA-849D-0CF36E011314}">
      <dgm:prSet/>
      <dgm:spPr/>
      <dgm:t>
        <a:bodyPr/>
        <a:lstStyle/>
        <a:p>
          <a:endParaRPr lang="en-US"/>
        </a:p>
      </dgm:t>
    </dgm:pt>
    <dgm:pt modelId="{B7FD766E-3AAC-4A80-A95D-C7A7B84FA03A}" type="pres">
      <dgm:prSet presAssocID="{553575E2-47BB-4572-8229-0539D6106B5D}" presName="root" presStyleCnt="0">
        <dgm:presLayoutVars>
          <dgm:dir/>
          <dgm:resizeHandles val="exact"/>
        </dgm:presLayoutVars>
      </dgm:prSet>
      <dgm:spPr/>
    </dgm:pt>
    <dgm:pt modelId="{767A8896-C0FB-4B03-BE16-68AB8CD685A6}" type="pres">
      <dgm:prSet presAssocID="{01DDAA39-695E-4D24-A967-468E8ABAA5B7}" presName="compNode" presStyleCnt="0"/>
      <dgm:spPr/>
    </dgm:pt>
    <dgm:pt modelId="{C69E20A0-BD12-4DE8-875C-C8C1DEF91E6C}" type="pres">
      <dgm:prSet presAssocID="{01DDAA39-695E-4D24-A967-468E8ABAA5B7}" presName="bgRect" presStyleLbl="bgShp" presStyleIdx="0" presStyleCnt="4"/>
      <dgm:spPr/>
    </dgm:pt>
    <dgm:pt modelId="{87267CF0-9623-44A1-A8D3-60498EE0DB68}" type="pres">
      <dgm:prSet presAssocID="{01DDAA39-695E-4D24-A967-468E8ABAA5B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3D57D7F3-9A60-49B8-9A22-3CD16D202B8A}" type="pres">
      <dgm:prSet presAssocID="{01DDAA39-695E-4D24-A967-468E8ABAA5B7}" presName="spaceRect" presStyleCnt="0"/>
      <dgm:spPr/>
    </dgm:pt>
    <dgm:pt modelId="{C149A80F-8CBC-4C7A-8789-89A14F8B8E7D}" type="pres">
      <dgm:prSet presAssocID="{01DDAA39-695E-4D24-A967-468E8ABAA5B7}" presName="parTx" presStyleLbl="revTx" presStyleIdx="0" presStyleCnt="4">
        <dgm:presLayoutVars>
          <dgm:chMax val="0"/>
          <dgm:chPref val="0"/>
        </dgm:presLayoutVars>
      </dgm:prSet>
      <dgm:spPr/>
    </dgm:pt>
    <dgm:pt modelId="{35A723E0-8A2A-4E83-B352-673920A9E4EE}" type="pres">
      <dgm:prSet presAssocID="{16C7D460-0291-4987-A2FA-78CEE1D00FEF}" presName="sibTrans" presStyleCnt="0"/>
      <dgm:spPr/>
    </dgm:pt>
    <dgm:pt modelId="{83B5333F-CB63-497C-8925-3D1F298A9949}" type="pres">
      <dgm:prSet presAssocID="{475C0696-A7C8-430B-BAD0-3897B1D60772}" presName="compNode" presStyleCnt="0"/>
      <dgm:spPr/>
    </dgm:pt>
    <dgm:pt modelId="{ED85429D-11BA-421C-B79C-A2540E23DE34}" type="pres">
      <dgm:prSet presAssocID="{475C0696-A7C8-430B-BAD0-3897B1D60772}" presName="bgRect" presStyleLbl="bgShp" presStyleIdx="1" presStyleCnt="4"/>
      <dgm:spPr/>
    </dgm:pt>
    <dgm:pt modelId="{D8D145C5-474A-4CB1-8E5A-807CB86ACD77}" type="pres">
      <dgm:prSet presAssocID="{475C0696-A7C8-430B-BAD0-3897B1D6077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ess"/>
        </a:ext>
      </dgm:extLst>
    </dgm:pt>
    <dgm:pt modelId="{832FAF56-DA2B-4E7C-BE0C-2D90656275F8}" type="pres">
      <dgm:prSet presAssocID="{475C0696-A7C8-430B-BAD0-3897B1D60772}" presName="spaceRect" presStyleCnt="0"/>
      <dgm:spPr/>
    </dgm:pt>
    <dgm:pt modelId="{74F8390E-E140-4581-9D62-BDB10D381911}" type="pres">
      <dgm:prSet presAssocID="{475C0696-A7C8-430B-BAD0-3897B1D60772}" presName="parTx" presStyleLbl="revTx" presStyleIdx="1" presStyleCnt="4">
        <dgm:presLayoutVars>
          <dgm:chMax val="0"/>
          <dgm:chPref val="0"/>
        </dgm:presLayoutVars>
      </dgm:prSet>
      <dgm:spPr/>
    </dgm:pt>
    <dgm:pt modelId="{8D2DEE13-A087-4B5B-B486-9A6C3D113DE5}" type="pres">
      <dgm:prSet presAssocID="{5AFC0B5A-E352-423B-9C3C-A7160DED8FCE}" presName="sibTrans" presStyleCnt="0"/>
      <dgm:spPr/>
    </dgm:pt>
    <dgm:pt modelId="{AAE72F8C-B39D-46D5-8F68-E93F283CDC29}" type="pres">
      <dgm:prSet presAssocID="{6414D51B-BE17-4E50-ADC1-44D4F6D0D46E}" presName="compNode" presStyleCnt="0"/>
      <dgm:spPr/>
    </dgm:pt>
    <dgm:pt modelId="{43296172-851D-42FB-92E0-B14225BB4332}" type="pres">
      <dgm:prSet presAssocID="{6414D51B-BE17-4E50-ADC1-44D4F6D0D46E}" presName="bgRect" presStyleLbl="bgShp" presStyleIdx="2" presStyleCnt="4"/>
      <dgm:spPr/>
    </dgm:pt>
    <dgm:pt modelId="{E85C7BC3-6FAD-4810-AC39-ADF72F65A251}" type="pres">
      <dgm:prSet presAssocID="{6414D51B-BE17-4E50-ADC1-44D4F6D0D46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EB537B76-911D-4C19-AF66-38C7FB2CE15B}" type="pres">
      <dgm:prSet presAssocID="{6414D51B-BE17-4E50-ADC1-44D4F6D0D46E}" presName="spaceRect" presStyleCnt="0"/>
      <dgm:spPr/>
    </dgm:pt>
    <dgm:pt modelId="{C57ECE58-58A1-4599-A73A-8454989FBCDA}" type="pres">
      <dgm:prSet presAssocID="{6414D51B-BE17-4E50-ADC1-44D4F6D0D46E}" presName="parTx" presStyleLbl="revTx" presStyleIdx="2" presStyleCnt="4">
        <dgm:presLayoutVars>
          <dgm:chMax val="0"/>
          <dgm:chPref val="0"/>
        </dgm:presLayoutVars>
      </dgm:prSet>
      <dgm:spPr/>
    </dgm:pt>
    <dgm:pt modelId="{D6DF7BEC-BC2E-4947-B62F-198D3479BB98}" type="pres">
      <dgm:prSet presAssocID="{81AB8DE0-3645-4E6E-A1A8-DC996E2D6AB5}" presName="sibTrans" presStyleCnt="0"/>
      <dgm:spPr/>
    </dgm:pt>
    <dgm:pt modelId="{5245BD4B-A5BA-4999-95A8-E4E55413E5E6}" type="pres">
      <dgm:prSet presAssocID="{5172036C-3408-4938-9BAF-BB8303CDCFD5}" presName="compNode" presStyleCnt="0"/>
      <dgm:spPr/>
    </dgm:pt>
    <dgm:pt modelId="{7B49CB21-85C9-4AB6-AA5F-4A12B4870100}" type="pres">
      <dgm:prSet presAssocID="{5172036C-3408-4938-9BAF-BB8303CDCFD5}" presName="bgRect" presStyleLbl="bgShp" presStyleIdx="3" presStyleCnt="4"/>
      <dgm:spPr/>
    </dgm:pt>
    <dgm:pt modelId="{CD101D35-5B0D-4197-B5DA-ED83B3E7CC13}" type="pres">
      <dgm:prSet presAssocID="{5172036C-3408-4938-9BAF-BB8303CDCFD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F60C1CE5-9289-4C8E-9301-4621838DFA76}" type="pres">
      <dgm:prSet presAssocID="{5172036C-3408-4938-9BAF-BB8303CDCFD5}" presName="spaceRect" presStyleCnt="0"/>
      <dgm:spPr/>
    </dgm:pt>
    <dgm:pt modelId="{9500CF2F-311F-4CAF-9A03-5213DE059A5C}" type="pres">
      <dgm:prSet presAssocID="{5172036C-3408-4938-9BAF-BB8303CDCFD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6B64833-E7D6-4F6A-B5D2-97711D75E0E8}" srcId="{553575E2-47BB-4572-8229-0539D6106B5D}" destId="{6414D51B-BE17-4E50-ADC1-44D4F6D0D46E}" srcOrd="2" destOrd="0" parTransId="{72F54828-72A4-4499-9C05-28A9376F8725}" sibTransId="{81AB8DE0-3645-4E6E-A1A8-DC996E2D6AB5}"/>
    <dgm:cxn modelId="{914D495B-DB27-4733-8701-0AF6B6BD896B}" srcId="{553575E2-47BB-4572-8229-0539D6106B5D}" destId="{01DDAA39-695E-4D24-A967-468E8ABAA5B7}" srcOrd="0" destOrd="0" parTransId="{7EAD176F-F92F-4A2B-8208-2870D391D06A}" sibTransId="{16C7D460-0291-4987-A2FA-78CEE1D00FEF}"/>
    <dgm:cxn modelId="{73E1594B-997F-4041-BF6B-66376CD6E917}" type="presOf" srcId="{6414D51B-BE17-4E50-ADC1-44D4F6D0D46E}" destId="{C57ECE58-58A1-4599-A73A-8454989FBCDA}" srcOrd="0" destOrd="0" presId="urn:microsoft.com/office/officeart/2018/2/layout/IconVerticalSolidList"/>
    <dgm:cxn modelId="{4DE4426E-3090-40E2-87E9-BC6E9B052548}" srcId="{553575E2-47BB-4572-8229-0539D6106B5D}" destId="{475C0696-A7C8-430B-BAD0-3897B1D60772}" srcOrd="1" destOrd="0" parTransId="{201B67AA-3216-4DA8-8ED7-BDE8360A8537}" sibTransId="{5AFC0B5A-E352-423B-9C3C-A7160DED8FCE}"/>
    <dgm:cxn modelId="{53D320C2-1D46-4C1D-8F84-92D8929AB7A6}" type="presOf" srcId="{5172036C-3408-4938-9BAF-BB8303CDCFD5}" destId="{9500CF2F-311F-4CAF-9A03-5213DE059A5C}" srcOrd="0" destOrd="0" presId="urn:microsoft.com/office/officeart/2018/2/layout/IconVerticalSolidList"/>
    <dgm:cxn modelId="{1F4863C7-B503-47EA-849D-0CF36E011314}" srcId="{553575E2-47BB-4572-8229-0539D6106B5D}" destId="{5172036C-3408-4938-9BAF-BB8303CDCFD5}" srcOrd="3" destOrd="0" parTransId="{26C7FD9B-F7F2-403D-A396-BFFD4EB1A34D}" sibTransId="{60AC3D13-A12C-4B39-8F62-9DA9C9433899}"/>
    <dgm:cxn modelId="{35849CD8-CAA9-4DCC-A017-ED0BE7B7865B}" type="presOf" srcId="{475C0696-A7C8-430B-BAD0-3897B1D60772}" destId="{74F8390E-E140-4581-9D62-BDB10D381911}" srcOrd="0" destOrd="0" presId="urn:microsoft.com/office/officeart/2018/2/layout/IconVerticalSolidList"/>
    <dgm:cxn modelId="{B900BFDB-2394-4998-BACD-EF325CAA8D70}" type="presOf" srcId="{553575E2-47BB-4572-8229-0539D6106B5D}" destId="{B7FD766E-3AAC-4A80-A95D-C7A7B84FA03A}" srcOrd="0" destOrd="0" presId="urn:microsoft.com/office/officeart/2018/2/layout/IconVerticalSolidList"/>
    <dgm:cxn modelId="{C7ADCEFC-8413-4321-B8B8-AC7DD3B2EDE4}" type="presOf" srcId="{01DDAA39-695E-4D24-A967-468E8ABAA5B7}" destId="{C149A80F-8CBC-4C7A-8789-89A14F8B8E7D}" srcOrd="0" destOrd="0" presId="urn:microsoft.com/office/officeart/2018/2/layout/IconVerticalSolidList"/>
    <dgm:cxn modelId="{284404F7-FE0C-47BB-A187-72A3BFF0C031}" type="presParOf" srcId="{B7FD766E-3AAC-4A80-A95D-C7A7B84FA03A}" destId="{767A8896-C0FB-4B03-BE16-68AB8CD685A6}" srcOrd="0" destOrd="0" presId="urn:microsoft.com/office/officeart/2018/2/layout/IconVerticalSolidList"/>
    <dgm:cxn modelId="{DEEF5AE1-5A78-42E9-9D45-6C5D2946D0B8}" type="presParOf" srcId="{767A8896-C0FB-4B03-BE16-68AB8CD685A6}" destId="{C69E20A0-BD12-4DE8-875C-C8C1DEF91E6C}" srcOrd="0" destOrd="0" presId="urn:microsoft.com/office/officeart/2018/2/layout/IconVerticalSolidList"/>
    <dgm:cxn modelId="{1EA02BE8-FCAF-42DF-95B3-68F0C1CE2B2B}" type="presParOf" srcId="{767A8896-C0FB-4B03-BE16-68AB8CD685A6}" destId="{87267CF0-9623-44A1-A8D3-60498EE0DB68}" srcOrd="1" destOrd="0" presId="urn:microsoft.com/office/officeart/2018/2/layout/IconVerticalSolidList"/>
    <dgm:cxn modelId="{6616B781-24CE-48B6-8AB3-CBABE169C7DD}" type="presParOf" srcId="{767A8896-C0FB-4B03-BE16-68AB8CD685A6}" destId="{3D57D7F3-9A60-49B8-9A22-3CD16D202B8A}" srcOrd="2" destOrd="0" presId="urn:microsoft.com/office/officeart/2018/2/layout/IconVerticalSolidList"/>
    <dgm:cxn modelId="{7D076F7B-35F5-456F-972A-5508C6D5FD5B}" type="presParOf" srcId="{767A8896-C0FB-4B03-BE16-68AB8CD685A6}" destId="{C149A80F-8CBC-4C7A-8789-89A14F8B8E7D}" srcOrd="3" destOrd="0" presId="urn:microsoft.com/office/officeart/2018/2/layout/IconVerticalSolidList"/>
    <dgm:cxn modelId="{62FA8C84-8F4C-47E9-A3C1-A0AAE4EC3747}" type="presParOf" srcId="{B7FD766E-3AAC-4A80-A95D-C7A7B84FA03A}" destId="{35A723E0-8A2A-4E83-B352-673920A9E4EE}" srcOrd="1" destOrd="0" presId="urn:microsoft.com/office/officeart/2018/2/layout/IconVerticalSolidList"/>
    <dgm:cxn modelId="{7486154B-B9DA-48EB-93EB-DD34D5201FBA}" type="presParOf" srcId="{B7FD766E-3AAC-4A80-A95D-C7A7B84FA03A}" destId="{83B5333F-CB63-497C-8925-3D1F298A9949}" srcOrd="2" destOrd="0" presId="urn:microsoft.com/office/officeart/2018/2/layout/IconVerticalSolidList"/>
    <dgm:cxn modelId="{FC971977-CE8B-4D93-A2CB-522D47BDFC58}" type="presParOf" srcId="{83B5333F-CB63-497C-8925-3D1F298A9949}" destId="{ED85429D-11BA-421C-B79C-A2540E23DE34}" srcOrd="0" destOrd="0" presId="urn:microsoft.com/office/officeart/2018/2/layout/IconVerticalSolidList"/>
    <dgm:cxn modelId="{9A512B86-8B66-4DD5-BAD1-48BC1EF22D2A}" type="presParOf" srcId="{83B5333F-CB63-497C-8925-3D1F298A9949}" destId="{D8D145C5-474A-4CB1-8E5A-807CB86ACD77}" srcOrd="1" destOrd="0" presId="urn:microsoft.com/office/officeart/2018/2/layout/IconVerticalSolidList"/>
    <dgm:cxn modelId="{9189FCF3-9EEC-4A8B-8D2F-EB1075118417}" type="presParOf" srcId="{83B5333F-CB63-497C-8925-3D1F298A9949}" destId="{832FAF56-DA2B-4E7C-BE0C-2D90656275F8}" srcOrd="2" destOrd="0" presId="urn:microsoft.com/office/officeart/2018/2/layout/IconVerticalSolidList"/>
    <dgm:cxn modelId="{D4E56ABB-9C4D-4B4E-8D27-B616832D22D7}" type="presParOf" srcId="{83B5333F-CB63-497C-8925-3D1F298A9949}" destId="{74F8390E-E140-4581-9D62-BDB10D381911}" srcOrd="3" destOrd="0" presId="urn:microsoft.com/office/officeart/2018/2/layout/IconVerticalSolidList"/>
    <dgm:cxn modelId="{D6AA0172-BC4D-4FE2-B932-02EEB5B81FCA}" type="presParOf" srcId="{B7FD766E-3AAC-4A80-A95D-C7A7B84FA03A}" destId="{8D2DEE13-A087-4B5B-B486-9A6C3D113DE5}" srcOrd="3" destOrd="0" presId="urn:microsoft.com/office/officeart/2018/2/layout/IconVerticalSolidList"/>
    <dgm:cxn modelId="{E6D3F331-058F-403B-A9CB-A06884D83553}" type="presParOf" srcId="{B7FD766E-3AAC-4A80-A95D-C7A7B84FA03A}" destId="{AAE72F8C-B39D-46D5-8F68-E93F283CDC29}" srcOrd="4" destOrd="0" presId="urn:microsoft.com/office/officeart/2018/2/layout/IconVerticalSolidList"/>
    <dgm:cxn modelId="{B39DD0E8-7CC7-4DDC-920F-6831607CC8E2}" type="presParOf" srcId="{AAE72F8C-B39D-46D5-8F68-E93F283CDC29}" destId="{43296172-851D-42FB-92E0-B14225BB4332}" srcOrd="0" destOrd="0" presId="urn:microsoft.com/office/officeart/2018/2/layout/IconVerticalSolidList"/>
    <dgm:cxn modelId="{403EA887-DDA3-48C7-950A-8C8439CB5321}" type="presParOf" srcId="{AAE72F8C-B39D-46D5-8F68-E93F283CDC29}" destId="{E85C7BC3-6FAD-4810-AC39-ADF72F65A251}" srcOrd="1" destOrd="0" presId="urn:microsoft.com/office/officeart/2018/2/layout/IconVerticalSolidList"/>
    <dgm:cxn modelId="{7D116951-4EB4-49BB-9868-2280E5E1D297}" type="presParOf" srcId="{AAE72F8C-B39D-46D5-8F68-E93F283CDC29}" destId="{EB537B76-911D-4C19-AF66-38C7FB2CE15B}" srcOrd="2" destOrd="0" presId="urn:microsoft.com/office/officeart/2018/2/layout/IconVerticalSolidList"/>
    <dgm:cxn modelId="{4D2BCB23-DD5E-4DA1-BE00-056A03E8A64A}" type="presParOf" srcId="{AAE72F8C-B39D-46D5-8F68-E93F283CDC29}" destId="{C57ECE58-58A1-4599-A73A-8454989FBCDA}" srcOrd="3" destOrd="0" presId="urn:microsoft.com/office/officeart/2018/2/layout/IconVerticalSolidList"/>
    <dgm:cxn modelId="{6CE79EB5-7CE8-4193-A013-A604D614EEE0}" type="presParOf" srcId="{B7FD766E-3AAC-4A80-A95D-C7A7B84FA03A}" destId="{D6DF7BEC-BC2E-4947-B62F-198D3479BB98}" srcOrd="5" destOrd="0" presId="urn:microsoft.com/office/officeart/2018/2/layout/IconVerticalSolidList"/>
    <dgm:cxn modelId="{194C119B-C98D-4B08-8B06-400D084E0BCA}" type="presParOf" srcId="{B7FD766E-3AAC-4A80-A95D-C7A7B84FA03A}" destId="{5245BD4B-A5BA-4999-95A8-E4E55413E5E6}" srcOrd="6" destOrd="0" presId="urn:microsoft.com/office/officeart/2018/2/layout/IconVerticalSolidList"/>
    <dgm:cxn modelId="{A8DA0B69-EA2A-4E4B-BCF4-04C93D90F157}" type="presParOf" srcId="{5245BD4B-A5BA-4999-95A8-E4E55413E5E6}" destId="{7B49CB21-85C9-4AB6-AA5F-4A12B4870100}" srcOrd="0" destOrd="0" presId="urn:microsoft.com/office/officeart/2018/2/layout/IconVerticalSolidList"/>
    <dgm:cxn modelId="{4B9ECA61-86DF-4AE8-9321-EBAD2783B16E}" type="presParOf" srcId="{5245BD4B-A5BA-4999-95A8-E4E55413E5E6}" destId="{CD101D35-5B0D-4197-B5DA-ED83B3E7CC13}" srcOrd="1" destOrd="0" presId="urn:microsoft.com/office/officeart/2018/2/layout/IconVerticalSolidList"/>
    <dgm:cxn modelId="{5164B8CF-DFD5-43F4-A7EA-64FEFD849F26}" type="presParOf" srcId="{5245BD4B-A5BA-4999-95A8-E4E55413E5E6}" destId="{F60C1CE5-9289-4C8E-9301-4621838DFA76}" srcOrd="2" destOrd="0" presId="urn:microsoft.com/office/officeart/2018/2/layout/IconVerticalSolidList"/>
    <dgm:cxn modelId="{DD35D16C-7B92-4A16-B0F0-ED708A775764}" type="presParOf" srcId="{5245BD4B-A5BA-4999-95A8-E4E55413E5E6}" destId="{9500CF2F-311F-4CAF-9A03-5213DE059A5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01EE10-89B4-49E6-9E76-433E936B02DE}">
      <dsp:nvSpPr>
        <dsp:cNvPr id="0" name=""/>
        <dsp:cNvSpPr/>
      </dsp:nvSpPr>
      <dsp:spPr>
        <a:xfrm>
          <a:off x="0" y="291636"/>
          <a:ext cx="6261100" cy="16189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>
        <a:off x="79032" y="370668"/>
        <a:ext cx="6103036" cy="1460923"/>
      </dsp:txXfrm>
    </dsp:sp>
    <dsp:sp modelId="{822D6000-FE4A-4F87-AFB0-B66616F2BB90}">
      <dsp:nvSpPr>
        <dsp:cNvPr id="0" name=""/>
        <dsp:cNvSpPr/>
      </dsp:nvSpPr>
      <dsp:spPr>
        <a:xfrm>
          <a:off x="0" y="1979743"/>
          <a:ext cx="6261100" cy="1618987"/>
        </a:xfrm>
        <a:prstGeom prst="roundRect">
          <a:avLst/>
        </a:prstGeom>
        <a:gradFill rotWithShape="0">
          <a:gsLst>
            <a:gs pos="0">
              <a:schemeClr val="accent2">
                <a:hueOff val="-9985285"/>
                <a:satOff val="-3784"/>
                <a:lumOff val="117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9985285"/>
                <a:satOff val="-3784"/>
                <a:lumOff val="117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9985285"/>
                <a:satOff val="-3784"/>
                <a:lumOff val="117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If you have questions or concerns, please let me know ASAP.  I will be as flexible as possible with you.</a:t>
          </a:r>
        </a:p>
      </dsp:txBody>
      <dsp:txXfrm>
        <a:off x="79032" y="2058775"/>
        <a:ext cx="6103036" cy="1460923"/>
      </dsp:txXfrm>
    </dsp:sp>
    <dsp:sp modelId="{1754D5BD-9ED3-4CAE-B87F-D1372754E79B}">
      <dsp:nvSpPr>
        <dsp:cNvPr id="0" name=""/>
        <dsp:cNvSpPr/>
      </dsp:nvSpPr>
      <dsp:spPr>
        <a:xfrm>
          <a:off x="0" y="3667851"/>
          <a:ext cx="6261100" cy="1618987"/>
        </a:xfrm>
        <a:prstGeom prst="roundRect">
          <a:avLst/>
        </a:prstGeom>
        <a:gradFill rotWithShape="0">
          <a:gsLst>
            <a:gs pos="0">
              <a:schemeClr val="accent2">
                <a:hueOff val="-19970570"/>
                <a:satOff val="-7567"/>
                <a:lumOff val="235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9970570"/>
                <a:satOff val="-7567"/>
                <a:lumOff val="235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9970570"/>
                <a:satOff val="-7567"/>
                <a:lumOff val="235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 know that some of you have issues with limited access to the internet or devices.  If you do, please let me know.  I will work with you to figure out a solution.</a:t>
          </a:r>
        </a:p>
      </dsp:txBody>
      <dsp:txXfrm>
        <a:off x="79032" y="3746883"/>
        <a:ext cx="6103036" cy="1460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2B7B0A-D6AB-4F66-B1B0-4E35B4070DD7}">
      <dsp:nvSpPr>
        <dsp:cNvPr id="0" name=""/>
        <dsp:cNvSpPr/>
      </dsp:nvSpPr>
      <dsp:spPr>
        <a:xfrm>
          <a:off x="0" y="0"/>
          <a:ext cx="7459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0DDEF-079F-49C3-87EF-273691D42799}">
      <dsp:nvSpPr>
        <dsp:cNvPr id="0" name=""/>
        <dsp:cNvSpPr/>
      </dsp:nvSpPr>
      <dsp:spPr>
        <a:xfrm>
          <a:off x="0" y="0"/>
          <a:ext cx="1491915" cy="4521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t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b="1" kern="1200"/>
            <a:t>DO</a:t>
          </a:r>
          <a:endParaRPr lang="en-US" sz="6000" kern="1200"/>
        </a:p>
      </dsp:txBody>
      <dsp:txXfrm>
        <a:off x="0" y="0"/>
        <a:ext cx="1491915" cy="4521127"/>
      </dsp:txXfrm>
    </dsp:sp>
    <dsp:sp modelId="{F52A476D-E73D-4091-9A95-EAB8322574C9}">
      <dsp:nvSpPr>
        <dsp:cNvPr id="0" name=""/>
        <dsp:cNvSpPr/>
      </dsp:nvSpPr>
      <dsp:spPr>
        <a:xfrm>
          <a:off x="1603809" y="35597"/>
          <a:ext cx="5855769" cy="711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We will treat each other with respect at all time</a:t>
          </a:r>
          <a:endParaRPr lang="en-US" sz="2000" kern="1200"/>
        </a:p>
      </dsp:txBody>
      <dsp:txXfrm>
        <a:off x="1603809" y="35597"/>
        <a:ext cx="5855769" cy="711945"/>
      </dsp:txXfrm>
    </dsp:sp>
    <dsp:sp modelId="{5BCB881B-EA4F-46FD-9C7B-C57408ADE90F}">
      <dsp:nvSpPr>
        <dsp:cNvPr id="0" name=""/>
        <dsp:cNvSpPr/>
      </dsp:nvSpPr>
      <dsp:spPr>
        <a:xfrm>
          <a:off x="1491915" y="747542"/>
          <a:ext cx="5967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1BC04-E5EA-49B5-B920-4EB891240985}">
      <dsp:nvSpPr>
        <dsp:cNvPr id="0" name=""/>
        <dsp:cNvSpPr/>
      </dsp:nvSpPr>
      <dsp:spPr>
        <a:xfrm>
          <a:off x="1603809" y="783139"/>
          <a:ext cx="5855769" cy="711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Be on time!  The Southern Guilford Tardy Policy will be followed.</a:t>
          </a:r>
          <a:endParaRPr lang="en-US" sz="2000" kern="1200" dirty="0"/>
        </a:p>
      </dsp:txBody>
      <dsp:txXfrm>
        <a:off x="1603809" y="783139"/>
        <a:ext cx="5855769" cy="711945"/>
      </dsp:txXfrm>
    </dsp:sp>
    <dsp:sp modelId="{C7A595C7-5599-464F-B5BF-86AAD2C6240B}">
      <dsp:nvSpPr>
        <dsp:cNvPr id="0" name=""/>
        <dsp:cNvSpPr/>
      </dsp:nvSpPr>
      <dsp:spPr>
        <a:xfrm>
          <a:off x="1491915" y="1495084"/>
          <a:ext cx="5967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0B623E-B0D4-4BF6-9003-759E5313DE67}">
      <dsp:nvSpPr>
        <dsp:cNvPr id="0" name=""/>
        <dsp:cNvSpPr/>
      </dsp:nvSpPr>
      <dsp:spPr>
        <a:xfrm>
          <a:off x="1603809" y="1530681"/>
          <a:ext cx="5855769" cy="711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Raise your hand  to ask questions or to share comment</a:t>
          </a:r>
          <a:endParaRPr lang="en-US" sz="2000" kern="1200"/>
        </a:p>
      </dsp:txBody>
      <dsp:txXfrm>
        <a:off x="1603809" y="1530681"/>
        <a:ext cx="5855769" cy="711945"/>
      </dsp:txXfrm>
    </dsp:sp>
    <dsp:sp modelId="{87F01ED0-78E2-4296-B546-532695D1AA6E}">
      <dsp:nvSpPr>
        <dsp:cNvPr id="0" name=""/>
        <dsp:cNvSpPr/>
      </dsp:nvSpPr>
      <dsp:spPr>
        <a:xfrm>
          <a:off x="1491915" y="2242626"/>
          <a:ext cx="5967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7580F9-D5F6-45E8-8760-CD0751E0790F}">
      <dsp:nvSpPr>
        <dsp:cNvPr id="0" name=""/>
        <dsp:cNvSpPr/>
      </dsp:nvSpPr>
      <dsp:spPr>
        <a:xfrm>
          <a:off x="1603809" y="2278224"/>
          <a:ext cx="5855769" cy="711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Have materials ready to go and available</a:t>
          </a:r>
          <a:endParaRPr lang="en-US" sz="2000" kern="1200"/>
        </a:p>
      </dsp:txBody>
      <dsp:txXfrm>
        <a:off x="1603809" y="2278224"/>
        <a:ext cx="5855769" cy="711945"/>
      </dsp:txXfrm>
    </dsp:sp>
    <dsp:sp modelId="{0B07BB15-D90F-435A-ABA8-D1D28FF2F3F5}">
      <dsp:nvSpPr>
        <dsp:cNvPr id="0" name=""/>
        <dsp:cNvSpPr/>
      </dsp:nvSpPr>
      <dsp:spPr>
        <a:xfrm>
          <a:off x="1491915" y="2990169"/>
          <a:ext cx="5967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5F612-E933-47A7-AAA7-16C4F80B25E1}">
      <dsp:nvSpPr>
        <dsp:cNvPr id="0" name=""/>
        <dsp:cNvSpPr/>
      </dsp:nvSpPr>
      <dsp:spPr>
        <a:xfrm>
          <a:off x="1603809" y="3025766"/>
          <a:ext cx="5855769" cy="711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Make sure Chromebook is charged and ready to go</a:t>
          </a:r>
          <a:endParaRPr lang="en-US" sz="2000" kern="1200"/>
        </a:p>
      </dsp:txBody>
      <dsp:txXfrm>
        <a:off x="1603809" y="3025766"/>
        <a:ext cx="5855769" cy="711945"/>
      </dsp:txXfrm>
    </dsp:sp>
    <dsp:sp modelId="{DDA384F1-09F4-4AA6-B734-D71D4D28BF79}">
      <dsp:nvSpPr>
        <dsp:cNvPr id="0" name=""/>
        <dsp:cNvSpPr/>
      </dsp:nvSpPr>
      <dsp:spPr>
        <a:xfrm>
          <a:off x="1491915" y="3737711"/>
          <a:ext cx="5967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8DFDBB-E6FB-4599-9BE8-B06A8BEFDC30}">
      <dsp:nvSpPr>
        <dsp:cNvPr id="0" name=""/>
        <dsp:cNvSpPr/>
      </dsp:nvSpPr>
      <dsp:spPr>
        <a:xfrm>
          <a:off x="1603809" y="3773308"/>
          <a:ext cx="5855769" cy="711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BE AN ACTIVE PARTICIPANT</a:t>
          </a:r>
          <a:endParaRPr lang="en-US" sz="2000" kern="1200"/>
        </a:p>
      </dsp:txBody>
      <dsp:txXfrm>
        <a:off x="1603809" y="3773308"/>
        <a:ext cx="5855769" cy="711945"/>
      </dsp:txXfrm>
    </dsp:sp>
    <dsp:sp modelId="{AB38CEAC-AA9C-4342-A477-773DE4117F09}">
      <dsp:nvSpPr>
        <dsp:cNvPr id="0" name=""/>
        <dsp:cNvSpPr/>
      </dsp:nvSpPr>
      <dsp:spPr>
        <a:xfrm>
          <a:off x="1491915" y="4485253"/>
          <a:ext cx="5967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E20A0-BD12-4DE8-875C-C8C1DEF91E6C}">
      <dsp:nvSpPr>
        <dsp:cNvPr id="0" name=""/>
        <dsp:cNvSpPr/>
      </dsp:nvSpPr>
      <dsp:spPr>
        <a:xfrm>
          <a:off x="0" y="2315"/>
          <a:ext cx="6261100" cy="11734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267CF0-9623-44A1-A8D3-60498EE0DB68}">
      <dsp:nvSpPr>
        <dsp:cNvPr id="0" name=""/>
        <dsp:cNvSpPr/>
      </dsp:nvSpPr>
      <dsp:spPr>
        <a:xfrm>
          <a:off x="354965" y="266339"/>
          <a:ext cx="645392" cy="645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9A80F-8CBC-4C7A-8789-89A14F8B8E7D}">
      <dsp:nvSpPr>
        <dsp:cNvPr id="0" name=""/>
        <dsp:cNvSpPr/>
      </dsp:nvSpPr>
      <dsp:spPr>
        <a:xfrm>
          <a:off x="1355324" y="2315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1355324" y="2315"/>
        <a:ext cx="4905775" cy="1173440"/>
      </dsp:txXfrm>
    </dsp:sp>
    <dsp:sp modelId="{ED85429D-11BA-421C-B79C-A2540E23DE34}">
      <dsp:nvSpPr>
        <dsp:cNvPr id="0" name=""/>
        <dsp:cNvSpPr/>
      </dsp:nvSpPr>
      <dsp:spPr>
        <a:xfrm>
          <a:off x="0" y="1469116"/>
          <a:ext cx="6261100" cy="11734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D145C5-474A-4CB1-8E5A-807CB86ACD77}">
      <dsp:nvSpPr>
        <dsp:cNvPr id="0" name=""/>
        <dsp:cNvSpPr/>
      </dsp:nvSpPr>
      <dsp:spPr>
        <a:xfrm>
          <a:off x="354965" y="1733140"/>
          <a:ext cx="645392" cy="645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8390E-E140-4581-9D62-BDB10D381911}">
      <dsp:nvSpPr>
        <dsp:cNvPr id="0" name=""/>
        <dsp:cNvSpPr/>
      </dsp:nvSpPr>
      <dsp:spPr>
        <a:xfrm>
          <a:off x="1355324" y="1469116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Dress appropriately – please dress presentably for a class.  If you wouldn’t wear it to school – don’t wear it to a class meeting.</a:t>
          </a:r>
          <a:endParaRPr lang="en-US" sz="1700" kern="1200"/>
        </a:p>
      </dsp:txBody>
      <dsp:txXfrm>
        <a:off x="1355324" y="1469116"/>
        <a:ext cx="4905775" cy="1173440"/>
      </dsp:txXfrm>
    </dsp:sp>
    <dsp:sp modelId="{43296172-851D-42FB-92E0-B14225BB4332}">
      <dsp:nvSpPr>
        <dsp:cNvPr id="0" name=""/>
        <dsp:cNvSpPr/>
      </dsp:nvSpPr>
      <dsp:spPr>
        <a:xfrm>
          <a:off x="0" y="2935917"/>
          <a:ext cx="6261100" cy="11734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5C7BC3-6FAD-4810-AC39-ADF72F65A251}">
      <dsp:nvSpPr>
        <dsp:cNvPr id="0" name=""/>
        <dsp:cNvSpPr/>
      </dsp:nvSpPr>
      <dsp:spPr>
        <a:xfrm>
          <a:off x="354965" y="3199941"/>
          <a:ext cx="645392" cy="645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ECE58-58A1-4599-A73A-8454989FBCDA}">
      <dsp:nvSpPr>
        <dsp:cNvPr id="0" name=""/>
        <dsp:cNvSpPr/>
      </dsp:nvSpPr>
      <dsp:spPr>
        <a:xfrm>
          <a:off x="1355324" y="2935917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Be Respectful</a:t>
          </a:r>
          <a:endParaRPr lang="en-US" sz="1700" kern="1200"/>
        </a:p>
      </dsp:txBody>
      <dsp:txXfrm>
        <a:off x="1355324" y="2935917"/>
        <a:ext cx="4905775" cy="1173440"/>
      </dsp:txXfrm>
    </dsp:sp>
    <dsp:sp modelId="{7B49CB21-85C9-4AB6-AA5F-4A12B4870100}">
      <dsp:nvSpPr>
        <dsp:cNvPr id="0" name=""/>
        <dsp:cNvSpPr/>
      </dsp:nvSpPr>
      <dsp:spPr>
        <a:xfrm>
          <a:off x="0" y="4402718"/>
          <a:ext cx="6261100" cy="11734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101D35-5B0D-4197-B5DA-ED83B3E7CC13}">
      <dsp:nvSpPr>
        <dsp:cNvPr id="0" name=""/>
        <dsp:cNvSpPr/>
      </dsp:nvSpPr>
      <dsp:spPr>
        <a:xfrm>
          <a:off x="354965" y="4666742"/>
          <a:ext cx="645392" cy="645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0CF2F-311F-4CAF-9A03-5213DE059A5C}">
      <dsp:nvSpPr>
        <dsp:cNvPr id="0" name=""/>
        <dsp:cNvSpPr/>
      </dsp:nvSpPr>
      <dsp:spPr>
        <a:xfrm>
          <a:off x="1355324" y="4402718"/>
          <a:ext cx="4905775" cy="1173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89" tIns="124189" rIns="124189" bIns="12418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Be Patient</a:t>
          </a:r>
          <a:endParaRPr lang="en-US" sz="1700" kern="1200"/>
        </a:p>
      </dsp:txBody>
      <dsp:txXfrm>
        <a:off x="1355324" y="4402718"/>
        <a:ext cx="4905775" cy="1173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19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6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748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5534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75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210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9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048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8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1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9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6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80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72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78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48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931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4ASKMcdCc3g?feature=oembed" TargetMode="External"/><Relationship Id="rId6" Type="http://schemas.openxmlformats.org/officeDocument/2006/relationships/image" Target="../media/image13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033839-1FD3-40CF-AD7B-67FAD55C4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10905066" cy="3251878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7200" dirty="0"/>
              <a:t> American History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0E98B-9DC2-459C-8DA7-97944B7CF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3933" y="4233672"/>
            <a:ext cx="8144134" cy="1145829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endParaRPr lang="en-US" sz="1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9B701F-23AB-4BCE-8E3C-72E6C16E2370}"/>
              </a:ext>
            </a:extLst>
          </p:cNvPr>
          <p:cNvSpPr/>
          <p:nvPr/>
        </p:nvSpPr>
        <p:spPr>
          <a:xfrm>
            <a:off x="1767840" y="4699564"/>
            <a:ext cx="6096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Grab one of the </a:t>
            </a:r>
            <a:r>
              <a:rPr lang="en-US" b="1" dirty="0">
                <a:solidFill>
                  <a:schemeClr val="bg1"/>
                </a:solidFill>
              </a:rPr>
              <a:t>papers and folders on the desk beside of the door.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Find your name on a desk, be seated.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Get your Chromebook out, turn it on.</a:t>
            </a:r>
          </a:p>
        </p:txBody>
      </p:sp>
    </p:spTree>
    <p:extLst>
      <p:ext uri="{BB962C8B-B14F-4D97-AF65-F5344CB8AC3E}">
        <p14:creationId xmlns:p14="http://schemas.microsoft.com/office/powerpoint/2010/main" val="1012836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37137-683E-4B43-8699-064A709D4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Mr. Knott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67796-BF22-4F69-8635-6F4A1EE2D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en-US"/>
              <a:t>Beginning a teaching career after retiring from 27 years in Government Service.</a:t>
            </a:r>
          </a:p>
          <a:p>
            <a:r>
              <a:rPr lang="en-US"/>
              <a:t>Grew up in Greensboro and graduated from Page High School.</a:t>
            </a:r>
          </a:p>
          <a:p>
            <a:r>
              <a:rPr lang="en-US"/>
              <a:t>Attended both GTCC and High Point University</a:t>
            </a:r>
          </a:p>
          <a:p>
            <a:r>
              <a:rPr lang="en-US"/>
              <a:t>Served in both the US Army and the North Carolina National Guard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3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72FA20E-3EEC-4201-BE1D-0563AE403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D7C419-9BA1-4696-B356-43EFEF183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AD29F78-0630-44F9-A0BE-D82D22910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3E2E76B-5713-416F-9E1F-82EBA41B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708AD19-3EA5-4EC5-BF8C-37B0A4B19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7847CD-3D42-4DC7-9C5D-C635AE0D4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 dirty="0"/>
              <a:t>2023-2024 School year - My Expectations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CE3BA7-B68E-4582-A77D-67A9EFBF0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620013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793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80C9A-EAF9-4102-B171-3E958C7C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04A70-D670-45D7-B56C-51C6925FF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link on Canvas to the digital version of the textbook.</a:t>
            </a:r>
          </a:p>
          <a:p>
            <a:r>
              <a:rPr lang="en-US" dirty="0"/>
              <a:t>I plan to go over the material in class and have assignments that can be completed outside of class.</a:t>
            </a:r>
          </a:p>
          <a:p>
            <a:r>
              <a:rPr lang="en-US" dirty="0"/>
              <a:t>Course content created by me will begin today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02F57-8BE9-440B-817D-7CF91B5F5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Rules/Expectations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5358B0AA-3835-447D-8410-7A2F400AF6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2505" y="2168430"/>
          <a:ext cx="7459579" cy="4521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E80536-3647-4E36-9C21-96D8DFCED457}"/>
              </a:ext>
            </a:extLst>
          </p:cNvPr>
          <p:cNvSpPr txBox="1">
            <a:spLocks/>
          </p:cNvSpPr>
          <p:nvPr/>
        </p:nvSpPr>
        <p:spPr>
          <a:xfrm>
            <a:off x="7892716" y="2168430"/>
            <a:ext cx="4106779" cy="362277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/>
              <a:t>DON’T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1" dirty="0"/>
              <a:t>Leave early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1" dirty="0"/>
              <a:t>Walk around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1" dirty="0"/>
              <a:t>Eat during class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1" dirty="0"/>
              <a:t>Get sidetracked by distractions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b="1" dirty="0"/>
              <a:t>HAVE YOUR CELLPHONE OUT AT ANYTIME WITHOUT PERMISSION!</a:t>
            </a:r>
          </a:p>
        </p:txBody>
      </p:sp>
    </p:spTree>
    <p:extLst>
      <p:ext uri="{BB962C8B-B14F-4D97-AF65-F5344CB8AC3E}">
        <p14:creationId xmlns:p14="http://schemas.microsoft.com/office/powerpoint/2010/main" val="2073088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72FA20E-3EEC-4201-BE1D-0563AE403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D7C419-9BA1-4696-B356-43EFEF183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AD29F78-0630-44F9-A0BE-D82D22910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3E2E76B-5713-416F-9E1F-82EBA41B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708AD19-3EA5-4EC5-BF8C-37B0A4B19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602F57-8BE9-440B-817D-7CF91B5F5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3100"/>
              <a:t>Class Other Rules/Expectations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F7BFBA-2825-4FB4-BE17-4094071CFA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382763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6296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85620-1F04-4285-AD4A-8AD64A066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Tentative American History Unit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7D7DB-B350-4D96-92F7-057A0FCED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4695" y="2336872"/>
            <a:ext cx="5831305" cy="4328611"/>
          </a:xfrm>
        </p:spPr>
        <p:txBody>
          <a:bodyPr>
            <a:normAutofit/>
          </a:bodyPr>
          <a:lstStyle/>
          <a:p>
            <a:pPr lvl="1"/>
            <a:r>
              <a:rPr lang="en-US" b="1" dirty="0">
                <a:solidFill>
                  <a:schemeClr val="bg1"/>
                </a:solidFill>
              </a:rPr>
              <a:t>Unit 1- The Development of a Diverse American Identity from Settlement through 1754</a:t>
            </a:r>
            <a:endParaRPr lang="en-US" sz="2400" b="1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2- Developing an American Democracy from Revolution through 1815</a:t>
            </a:r>
            <a:endParaRPr lang="en-US" sz="2400" b="1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3- The Federalist Era and the Age of Jefferson</a:t>
            </a:r>
            <a:endParaRPr lang="en-US" sz="2400" b="1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4- The Era of Good Feeling and the Antebellum South</a:t>
            </a:r>
            <a:endParaRPr lang="en-US" sz="2400" b="1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5- Expansion, Crisis and Reconstruction (1844-1877)</a:t>
            </a:r>
            <a:endParaRPr lang="en-US" sz="2400" b="1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6- American from the Gilded Age to the Progressive Era (1877-1920) </a:t>
            </a:r>
            <a:endParaRPr lang="en-US" sz="24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22853-38F0-4673-B466-893EF4449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36873"/>
            <a:ext cx="5590883" cy="4328610"/>
          </a:xfrm>
        </p:spPr>
        <p:txBody>
          <a:bodyPr>
            <a:normAutofit/>
          </a:bodyPr>
          <a:lstStyle/>
          <a:p>
            <a:pPr lvl="1"/>
            <a:r>
              <a:rPr lang="en-US" b="1" dirty="0">
                <a:solidFill>
                  <a:schemeClr val="bg1"/>
                </a:solidFill>
              </a:rPr>
              <a:t>Unit 7- Imperialism and the Great War (1890-1920)</a:t>
            </a:r>
            <a:endParaRPr lang="en-US" sz="2400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8- Roaring ‘20’s and the Turbulent Thirties (1920-1940)</a:t>
            </a:r>
            <a:endParaRPr lang="en-US" sz="2400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9- WWII and Early Quest for Civil Rights (1936-1940)</a:t>
            </a:r>
            <a:endParaRPr lang="en-US" sz="2400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10- Expanding Civil Rights and Continuing the Cold War (1960-1980)</a:t>
            </a:r>
            <a:endParaRPr lang="en-US" sz="2400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11- 1980-2000</a:t>
            </a:r>
            <a:endParaRPr lang="en-US" sz="2400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Unit 12- Modern America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b="1" dirty="0"/>
              <a:t> 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BF7B7-6350-40A3-A5F3-74B38426940D}"/>
              </a:ext>
            </a:extLst>
          </p:cNvPr>
          <p:cNvSpPr txBox="1"/>
          <p:nvPr/>
        </p:nvSpPr>
        <p:spPr>
          <a:xfrm>
            <a:off x="8029074" y="6080709"/>
            <a:ext cx="4162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***Subject to Change</a:t>
            </a:r>
          </a:p>
        </p:txBody>
      </p:sp>
    </p:spTree>
    <p:extLst>
      <p:ext uri="{BB962C8B-B14F-4D97-AF65-F5344CB8AC3E}">
        <p14:creationId xmlns:p14="http://schemas.microsoft.com/office/powerpoint/2010/main" val="385530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5916DBF-29BF-49BC-864D-B509C0E9F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AA1C78-8552-4CEE-9A2C-D65F2B951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679451A-81B4-4425-B9C2-4DAA69272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CE2A0D4-E8E2-468E-87E5-88D61B24A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530258-30B8-4334-9A8E-FD7AD232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F220A40-4B18-420B-95D0-FE08147D0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2A558B5-FAB6-4B49-A2BC-116B5A7A8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D09F9FB-7397-4B6E-88E4-AD0749C1C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59C2762-8840-40B6-9A31-43E08C87E7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1286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1BADAF-9C27-6CC6-33B3-87DDF13FF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584677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What is History?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F4A7334-645F-4132-929A-EA1A55ACE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6409944" cy="25839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1BD7F-B774-8507-4D7A-8F9EF750F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1" y="2336873"/>
            <a:ext cx="5104843" cy="359931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Write a definition of what you think history is.</a:t>
            </a:r>
          </a:p>
          <a:p>
            <a:r>
              <a:rPr lang="en-US" sz="2000" dirty="0">
                <a:solidFill>
                  <a:schemeClr val="bg1"/>
                </a:solidFill>
              </a:rPr>
              <a:t>Name a historical event that has happened in your lifetime that people will studying 100 years from now.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An example from my lifetime is the terrorist attacks that occurred on September 11, 2001.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86EB63A-BAD8-44C1-8D44-73BE908A1D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163" y="642795"/>
            <a:ext cx="4812406" cy="5575125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nline Media 4" title="10 Minute Timer">
            <a:hlinkClick r:id="" action="ppaction://media"/>
            <a:extLst>
              <a:ext uri="{FF2B5EF4-FFF2-40B4-BE49-F238E27FC236}">
                <a16:creationId xmlns:a16="http://schemas.microsoft.com/office/drawing/2014/main" id="{00107C28-DDEE-5F52-9113-E101542853E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7043933" y="2245200"/>
            <a:ext cx="4178419" cy="2360806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3855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9FCCCA2D7DF46AB46D357679A04BA" ma:contentTypeVersion="11" ma:contentTypeDescription="Create a new document." ma:contentTypeScope="" ma:versionID="048a2cb7a4ad393a3266f68ba016de17">
  <xsd:schema xmlns:xsd="http://www.w3.org/2001/XMLSchema" xmlns:xs="http://www.w3.org/2001/XMLSchema" xmlns:p="http://schemas.microsoft.com/office/2006/metadata/properties" xmlns:ns3="4865837e-27e5-431a-82c5-321ba822e808" xmlns:ns4="c112d0ac-5207-4b50-9217-0f58240e9199" targetNamespace="http://schemas.microsoft.com/office/2006/metadata/properties" ma:root="true" ma:fieldsID="5d06c9fae9fae511ad4a9d9cca22033f" ns3:_="" ns4:_="">
    <xsd:import namespace="4865837e-27e5-431a-82c5-321ba822e808"/>
    <xsd:import namespace="c112d0ac-5207-4b50-9217-0f58240e91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65837e-27e5-431a-82c5-321ba822e8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12d0ac-5207-4b50-9217-0f58240e91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92F2B0-C69F-432A-9546-0FA25A6613BD}">
  <ds:schemaRefs>
    <ds:schemaRef ds:uri="http://www.w3.org/XML/1998/namespace"/>
    <ds:schemaRef ds:uri="http://schemas.microsoft.com/office/2006/documentManagement/types"/>
    <ds:schemaRef ds:uri="4865837e-27e5-431a-82c5-321ba822e808"/>
    <ds:schemaRef ds:uri="c112d0ac-5207-4b50-9217-0f58240e9199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CBC9794-1ED9-44A0-A048-812F380F2D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DD974A-300C-4CBB-B9B5-34C14BADCC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65837e-27e5-431a-82c5-321ba822e808"/>
    <ds:schemaRef ds:uri="c112d0ac-5207-4b50-9217-0f58240e91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489</Words>
  <Application>Microsoft Office PowerPoint</Application>
  <PresentationFormat>Widescreen</PresentationFormat>
  <Paragraphs>53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 American History</vt:lpstr>
      <vt:lpstr>Mr. Knott</vt:lpstr>
      <vt:lpstr>2023-2024 School year - My Expectations</vt:lpstr>
      <vt:lpstr>The class</vt:lpstr>
      <vt:lpstr>Class Rules/Expectations</vt:lpstr>
      <vt:lpstr>Class Other Rules/Expectations</vt:lpstr>
      <vt:lpstr>Tentative American History Unit List</vt:lpstr>
      <vt:lpstr>What is History?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American History 1</dc:title>
  <dc:creator>Knott, Daniel W</dc:creator>
  <cp:lastModifiedBy>Knott, Daniel W</cp:lastModifiedBy>
  <cp:revision>1</cp:revision>
  <dcterms:created xsi:type="dcterms:W3CDTF">2021-08-20T14:38:25Z</dcterms:created>
  <dcterms:modified xsi:type="dcterms:W3CDTF">2024-08-21T17:39:53Z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0x0101002DF9FCCCA2D7DF46AB46D357679A04BA</vt:lpwstr>
  </property>
</Properties>
</file>