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C649-2734-45D2-AF66-9C54EE91775F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1891-42A5-440D-A7FA-FC527716C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96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C649-2734-45D2-AF66-9C54EE91775F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1891-42A5-440D-A7FA-FC527716C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241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C649-2734-45D2-AF66-9C54EE91775F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1891-42A5-440D-A7FA-FC527716C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02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C649-2734-45D2-AF66-9C54EE91775F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1891-42A5-440D-A7FA-FC527716C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2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C649-2734-45D2-AF66-9C54EE91775F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1891-42A5-440D-A7FA-FC527716C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27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C649-2734-45D2-AF66-9C54EE91775F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1891-42A5-440D-A7FA-FC527716C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409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C649-2734-45D2-AF66-9C54EE91775F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1891-42A5-440D-A7FA-FC527716C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59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C649-2734-45D2-AF66-9C54EE91775F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1891-42A5-440D-A7FA-FC527716C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208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C649-2734-45D2-AF66-9C54EE91775F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1891-42A5-440D-A7FA-FC527716C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45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C649-2734-45D2-AF66-9C54EE91775F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1891-42A5-440D-A7FA-FC527716C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354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C649-2734-45D2-AF66-9C54EE91775F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1891-42A5-440D-A7FA-FC527716C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8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5C649-2734-45D2-AF66-9C54EE91775F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D1891-42A5-440D-A7FA-FC527716C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354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mindsetworks.com/what-is-my-mindse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4388F.3A0DAAC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LpfYCZa87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7896" y="453289"/>
            <a:ext cx="9144000" cy="2387600"/>
          </a:xfrm>
        </p:spPr>
        <p:txBody>
          <a:bodyPr/>
          <a:lstStyle/>
          <a:p>
            <a:r>
              <a:rPr lang="en-US" dirty="0"/>
              <a:t>What is your view of intelligence?  Your mindset?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9006" y="3011024"/>
            <a:ext cx="10281422" cy="2932576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Go to this website to take a self assessment:</a:t>
            </a:r>
          </a:p>
          <a:p>
            <a:r>
              <a:rPr lang="en-US" sz="3600" dirty="0">
                <a:solidFill>
                  <a:srgbClr val="0070C0"/>
                </a:solidFill>
                <a:hlinkClick r:id="rId2"/>
              </a:rPr>
              <a:t>http://blog.mindsetworks.com/what-is-my-mindset</a:t>
            </a:r>
            <a:endParaRPr lang="en-US" sz="3600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sz="3200" b="1" i="1" dirty="0"/>
              <a:t>Submit your answers, and then read your own personalized Assessment Feedback titled “Your Current Mindset.”</a:t>
            </a:r>
          </a:p>
        </p:txBody>
      </p:sp>
    </p:spTree>
    <p:extLst>
      <p:ext uri="{BB962C8B-B14F-4D97-AF65-F5344CB8AC3E}">
        <p14:creationId xmlns:p14="http://schemas.microsoft.com/office/powerpoint/2010/main" val="191197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66930"/>
            <a:ext cx="10515600" cy="5991070"/>
          </a:xfrm>
        </p:spPr>
        <p:txBody>
          <a:bodyPr>
            <a:normAutofit/>
          </a:bodyPr>
          <a:lstStyle/>
          <a:p>
            <a:r>
              <a:rPr lang="en-US" sz="4800" b="1" dirty="0"/>
              <a:t>Fixed Mindset:  </a:t>
            </a:r>
            <a:r>
              <a:rPr lang="en-US" sz="4800" dirty="0"/>
              <a:t>Intelligence is fixed and cannot be changed.</a:t>
            </a:r>
            <a:br>
              <a:rPr lang="en-US" sz="4800" dirty="0"/>
            </a:br>
            <a:br>
              <a:rPr lang="en-US" sz="4800" dirty="0"/>
            </a:br>
            <a:br>
              <a:rPr lang="en-US" sz="4800" dirty="0"/>
            </a:br>
            <a:r>
              <a:rPr lang="en-US" sz="4800" b="1" dirty="0"/>
              <a:t>Growth Mindset:  </a:t>
            </a:r>
            <a:r>
              <a:rPr lang="en-US" sz="4800" dirty="0"/>
              <a:t>Intelligence can be developed and doing challenging work is the best way to make the brain stronger and smarter.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861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775" y="181103"/>
            <a:ext cx="10515600" cy="960700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Can you explain the Iceberg Illusion? Brief class discussion.</a:t>
            </a:r>
          </a:p>
        </p:txBody>
      </p:sp>
      <p:pic>
        <p:nvPicPr>
          <p:cNvPr id="4" name="Content Placeholder 3" descr="Image result for growth mindset quotes"/>
          <p:cNvPicPr>
            <a:picLocks noGrp="1"/>
          </p:cNvPicPr>
          <p:nvPr>
            <p:ph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57" y="1141803"/>
            <a:ext cx="9329194" cy="57178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265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What is neuroplasticity and why is it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Watch this video so that you can answer the question above…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https://www.youtube.com/watch?v=ELpfYCZa87g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1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351" y="788872"/>
            <a:ext cx="10515600" cy="5366602"/>
          </a:xfrm>
        </p:spPr>
        <p:txBody>
          <a:bodyPr>
            <a:normAutofit/>
          </a:bodyPr>
          <a:lstStyle/>
          <a:p>
            <a:r>
              <a:rPr lang="en-US" sz="4800" dirty="0"/>
              <a:t>What do the Iceberg Illusion poster and video clip tell us about having a growth mindset?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Discuss with a neighbor for a few minutes, then be ready to share with the class.</a:t>
            </a:r>
          </a:p>
        </p:txBody>
      </p:sp>
    </p:spTree>
    <p:extLst>
      <p:ext uri="{BB962C8B-B14F-4D97-AF65-F5344CB8AC3E}">
        <p14:creationId xmlns:p14="http://schemas.microsoft.com/office/powerpoint/2010/main" val="3552292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120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What is your view of intelligence?  Your mindset?</vt:lpstr>
      <vt:lpstr>Fixed Mindset:  Intelligence is fixed and cannot be changed.   Growth Mindset:  Intelligence can be developed and doing challenging work is the best way to make the brain stronger and smarter. </vt:lpstr>
      <vt:lpstr>Can you explain the Iceberg Illusion? Brief class discussion.</vt:lpstr>
      <vt:lpstr>What is neuroplasticity and why is it important?</vt:lpstr>
      <vt:lpstr>What do the Iceberg Illusion poster and video clip tell us about having a growth mindset?   Discuss with a neighbor for a few minutes, then be ready to share with the class.</vt:lpstr>
    </vt:vector>
  </TitlesOfParts>
  <Company>Guilford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your view of intelligence?  Your mindset?</dc:title>
  <dc:creator>Lowe, Deanne M</dc:creator>
  <cp:lastModifiedBy>Turner, Daniel R</cp:lastModifiedBy>
  <cp:revision>4</cp:revision>
  <dcterms:created xsi:type="dcterms:W3CDTF">2018-08-23T18:56:36Z</dcterms:created>
  <dcterms:modified xsi:type="dcterms:W3CDTF">2018-08-27T12:08:12Z</dcterms:modified>
</cp:coreProperties>
</file>