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7315200" cy="105156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12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2712" y="78"/>
      </p:cViewPr>
      <p:guideLst>
        <p:guide orient="horz" pos="3312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36627" y="685800"/>
            <a:ext cx="2385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36627" y="685800"/>
            <a:ext cx="2385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32d105ba2e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36627" y="685800"/>
            <a:ext cx="2385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32d105ba2e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32d105ba2e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36627" y="685800"/>
            <a:ext cx="2385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32d105ba2e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32d105ba2e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36627" y="685800"/>
            <a:ext cx="2385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32d105ba2e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49367" y="1522242"/>
            <a:ext cx="6816600" cy="419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49360" y="5794211"/>
            <a:ext cx="6816600" cy="16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6777966" y="9533688"/>
            <a:ext cx="438900" cy="8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49360" y="2261411"/>
            <a:ext cx="6816600" cy="4014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49360" y="6444549"/>
            <a:ext cx="6816600" cy="265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6777966" y="9533688"/>
            <a:ext cx="438900" cy="8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6777966" y="9533688"/>
            <a:ext cx="438900" cy="8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49360" y="4397293"/>
            <a:ext cx="6816600" cy="172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6777966" y="9533688"/>
            <a:ext cx="438900" cy="8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49360" y="909829"/>
            <a:ext cx="6816600" cy="117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49360" y="2356171"/>
            <a:ext cx="6816600" cy="698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6777966" y="9533688"/>
            <a:ext cx="438900" cy="8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49360" y="909829"/>
            <a:ext cx="6816600" cy="117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49360" y="2356171"/>
            <a:ext cx="3199800" cy="698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865920" y="2356171"/>
            <a:ext cx="3199800" cy="698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6777966" y="9533688"/>
            <a:ext cx="438900" cy="8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49360" y="909829"/>
            <a:ext cx="6816600" cy="117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6777966" y="9533688"/>
            <a:ext cx="438900" cy="8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49360" y="1135893"/>
            <a:ext cx="2246400" cy="15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49360" y="2840960"/>
            <a:ext cx="2246400" cy="650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6777966" y="9533688"/>
            <a:ext cx="438900" cy="8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392200" y="920307"/>
            <a:ext cx="5094300" cy="836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6777966" y="9533688"/>
            <a:ext cx="438900" cy="8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657600" y="-256"/>
            <a:ext cx="3657600" cy="10515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2400" y="2521158"/>
            <a:ext cx="3236100" cy="303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2400" y="5730731"/>
            <a:ext cx="3236100" cy="252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3951600" y="1480331"/>
            <a:ext cx="3069600" cy="75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6777966" y="9533688"/>
            <a:ext cx="438900" cy="8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49360" y="8649176"/>
            <a:ext cx="4799100" cy="123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6777966" y="9533688"/>
            <a:ext cx="438900" cy="8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9360" y="909829"/>
            <a:ext cx="6816600" cy="117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9360" y="2356171"/>
            <a:ext cx="6816600" cy="6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6777966" y="9533688"/>
            <a:ext cx="438900" cy="80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150" y="71500"/>
            <a:ext cx="7228050" cy="10370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314400"/>
            <a:ext cx="7162800" cy="9768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6200" y="152400"/>
            <a:ext cx="7483626" cy="10238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52400"/>
            <a:ext cx="7401325" cy="9899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8DA0626DBC21489E029A8465BECA0C" ma:contentTypeVersion="28" ma:contentTypeDescription="Create a new document." ma:contentTypeScope="" ma:versionID="0ed2fd329bd29babeb20d45fbc1d6a79">
  <xsd:schema xmlns:xsd="http://www.w3.org/2001/XMLSchema" xmlns:xs="http://www.w3.org/2001/XMLSchema" xmlns:p="http://schemas.microsoft.com/office/2006/metadata/properties" xmlns:ns3="5a4d636f-61c1-4adf-a3bd-0ab35aaebc47" xmlns:ns4="d3bca9cb-2ae7-41cf-9cfa-b6b66b926b16" targetNamespace="http://schemas.microsoft.com/office/2006/metadata/properties" ma:root="true" ma:fieldsID="d1967b4b8a0d02d0bebb49885e25e866" ns3:_="" ns4:_="">
    <xsd:import namespace="5a4d636f-61c1-4adf-a3bd-0ab35aaebc47"/>
    <xsd:import namespace="d3bca9cb-2ae7-41cf-9cfa-b6b66b926b1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4d636f-61c1-4adf-a3bd-0ab35aaebc4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bca9cb-2ae7-41cf-9cfa-b6b66b926b16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2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2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3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5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ultureName xmlns="d3bca9cb-2ae7-41cf-9cfa-b6b66b926b16" xsi:nil="true"/>
    <Invited_Teachers xmlns="d3bca9cb-2ae7-41cf-9cfa-b6b66b926b16" xsi:nil="true"/>
    <Has_Teacher_Only_SectionGroup xmlns="d3bca9cb-2ae7-41cf-9cfa-b6b66b926b16" xsi:nil="true"/>
    <Owner xmlns="d3bca9cb-2ae7-41cf-9cfa-b6b66b926b16">
      <UserInfo>
        <DisplayName/>
        <AccountId xsi:nil="true"/>
        <AccountType/>
      </UserInfo>
    </Owner>
    <Is_Collaboration_Space_Locked xmlns="d3bca9cb-2ae7-41cf-9cfa-b6b66b926b16" xsi:nil="true"/>
    <NotebookType xmlns="d3bca9cb-2ae7-41cf-9cfa-b6b66b926b16" xsi:nil="true"/>
    <Invited_Students xmlns="d3bca9cb-2ae7-41cf-9cfa-b6b66b926b16" xsi:nil="true"/>
    <DefaultSectionNames xmlns="d3bca9cb-2ae7-41cf-9cfa-b6b66b926b16" xsi:nil="true"/>
    <Self_Registration_Enabled xmlns="d3bca9cb-2ae7-41cf-9cfa-b6b66b926b16" xsi:nil="true"/>
    <AppVersion xmlns="d3bca9cb-2ae7-41cf-9cfa-b6b66b926b16" xsi:nil="true"/>
    <FolderType xmlns="d3bca9cb-2ae7-41cf-9cfa-b6b66b926b16" xsi:nil="true"/>
    <Teachers xmlns="d3bca9cb-2ae7-41cf-9cfa-b6b66b926b16">
      <UserInfo>
        <DisplayName/>
        <AccountId xsi:nil="true"/>
        <AccountType/>
      </UserInfo>
    </Teachers>
    <Students xmlns="d3bca9cb-2ae7-41cf-9cfa-b6b66b926b16">
      <UserInfo>
        <DisplayName/>
        <AccountId xsi:nil="true"/>
        <AccountType/>
      </UserInfo>
    </Students>
    <Student_Groups xmlns="d3bca9cb-2ae7-41cf-9cfa-b6b66b926b16">
      <UserInfo>
        <DisplayName/>
        <AccountId xsi:nil="true"/>
        <AccountType/>
      </UserInfo>
    </Student_Groups>
  </documentManagement>
</p:properties>
</file>

<file path=customXml/itemProps1.xml><?xml version="1.0" encoding="utf-8"?>
<ds:datastoreItem xmlns:ds="http://schemas.openxmlformats.org/officeDocument/2006/customXml" ds:itemID="{6AF3FA4B-08D5-4412-A524-DA7054850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4d636f-61c1-4adf-a3bd-0ab35aaebc47"/>
    <ds:schemaRef ds:uri="d3bca9cb-2ae7-41cf-9cfa-b6b66b926b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4EE4CF-C39A-4B69-8D9A-4CAA787E1B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CBEAEB-1E17-4477-89B9-11F0ECD23564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5a4d636f-61c1-4adf-a3bd-0ab35aaebc47"/>
    <ds:schemaRef ds:uri="http://schemas.microsoft.com/office/2006/documentManagement/types"/>
    <ds:schemaRef ds:uri="d3bca9cb-2ae7-41cf-9cfa-b6b66b926b1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DiCarlo, Erica</cp:lastModifiedBy>
  <cp:revision>1</cp:revision>
  <dcterms:modified xsi:type="dcterms:W3CDTF">2022-06-09T19:26:38Z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0x0101000D8DA0626DBC21489E029A8465BECA0C</vt:lpwstr>
  </property>
</Properties>
</file>