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csnc.com/cms/lib/NC01910393/Centricity/Domain/93/FINAL_Transcipts_-_Current_Students_Process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legeboard.org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t.or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Ragsdale Counseling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28, 2018</a:t>
            </a:r>
          </a:p>
        </p:txBody>
      </p:sp>
    </p:spTree>
    <p:extLst>
      <p:ext uri="{BB962C8B-B14F-4D97-AF65-F5344CB8AC3E}">
        <p14:creationId xmlns:p14="http://schemas.microsoft.com/office/powerpoint/2010/main" val="300883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5297" y="1419288"/>
            <a:ext cx="8679915" cy="1748729"/>
          </a:xfrm>
        </p:spPr>
        <p:txBody>
          <a:bodyPr>
            <a:normAutofit/>
          </a:bodyPr>
          <a:lstStyle/>
          <a:p>
            <a:r>
              <a:rPr lang="en-US" sz="8000" dirty="0"/>
              <a:t>RHS Counseling Staff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250050"/>
            <a:ext cx="8673427" cy="2031955"/>
          </a:xfrm>
        </p:spPr>
        <p:txBody>
          <a:bodyPr/>
          <a:lstStyle/>
          <a:p>
            <a:r>
              <a:rPr lang="en-US" dirty="0"/>
              <a:t>Dr. Karen Meadows: Last Names A-C</a:t>
            </a:r>
          </a:p>
          <a:p>
            <a:r>
              <a:rPr lang="en-US" dirty="0"/>
              <a:t>Ms. Leslie Deaton: Last Names D-H</a:t>
            </a:r>
          </a:p>
          <a:p>
            <a:r>
              <a:rPr lang="en-US" dirty="0"/>
              <a:t>Ms. Rebecca Wiles: Last Names I-M</a:t>
            </a:r>
          </a:p>
          <a:p>
            <a:r>
              <a:rPr lang="en-US" dirty="0"/>
              <a:t>Dr. Lonnie Smith: Last Names N-S</a:t>
            </a:r>
          </a:p>
          <a:p>
            <a:r>
              <a:rPr lang="en-US" dirty="0"/>
              <a:t>Mrs. Gina Reid: Last Names T-Z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Letters of Recommendation from your Counselor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Counselors love writing letters of recommendation for students, but they also love having information to write about.  </a:t>
            </a:r>
          </a:p>
          <a:p>
            <a:r>
              <a:rPr lang="en-US" dirty="0"/>
              <a:t>Your homeroom teacher is going to pass out a form that the counselors would like for you to fill out and turn back in so that we know a little more about you.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Please provide as much information as possible and answer all the questions to the best of your ability.  </a:t>
            </a:r>
          </a:p>
          <a:p>
            <a:r>
              <a:rPr lang="en-US" dirty="0"/>
              <a:t>This is the time to talk about yourself and all of your accomplishments.  </a:t>
            </a:r>
          </a:p>
          <a:p>
            <a:r>
              <a:rPr lang="en-US" dirty="0"/>
              <a:t>If you do need a letter of recommendation, please let your counselor know in a timely manner.  Please give us at least a 5 days to complete the letter.  We want to be able to take our time and make sure the letter is our best work for you. </a:t>
            </a:r>
          </a:p>
        </p:txBody>
      </p:sp>
    </p:spTree>
    <p:extLst>
      <p:ext uri="{BB962C8B-B14F-4D97-AF65-F5344CB8AC3E}">
        <p14:creationId xmlns:p14="http://schemas.microsoft.com/office/powerpoint/2010/main" val="338433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a Transcript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To request a transcript, you must go through </a:t>
            </a:r>
            <a:r>
              <a:rPr lang="en-US" dirty="0" err="1"/>
              <a:t>ScribOrder</a:t>
            </a:r>
            <a:endParaRPr lang="en-US" dirty="0"/>
          </a:p>
          <a:p>
            <a:r>
              <a:rPr lang="en-US" dirty="0"/>
              <a:t>You can access </a:t>
            </a:r>
            <a:r>
              <a:rPr lang="en-US" dirty="0" err="1"/>
              <a:t>ScribOrder</a:t>
            </a:r>
            <a:r>
              <a:rPr lang="en-US" dirty="0"/>
              <a:t> through the GCS website.  </a:t>
            </a:r>
          </a:p>
          <a:p>
            <a:r>
              <a:rPr lang="en-US" dirty="0">
                <a:hlinkClick r:id="rId2"/>
              </a:rPr>
              <a:t>https://www.gcsnc.com/cms/lib/NC01910393/Centricity/Domain/93/FINAL_Transcipts_-_Current_Students_Process.pdf</a:t>
            </a:r>
            <a:endParaRPr lang="en-US" dirty="0"/>
          </a:p>
          <a:p>
            <a:r>
              <a:rPr lang="en-US" dirty="0"/>
              <a:t>For current Ragsdale students, there is no fee to request your transcript.  Once you graduate from Ragsdale, you will have to pay a $13.00 fee.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Please do not wait until the last minute to request that your transcript be sent somewhere.  </a:t>
            </a:r>
          </a:p>
          <a:p>
            <a:r>
              <a:rPr lang="en-US" dirty="0"/>
              <a:t>If you need your final transcript sent to colleges after graduation, please be sure that you request it.  The counselors do not send transcripts if there is no request. </a:t>
            </a:r>
          </a:p>
          <a:p>
            <a:r>
              <a:rPr lang="en-US" dirty="0"/>
              <a:t>If you have any questions or any problems requesting your transcript, please come by the counseling office and a counselor can help you. </a:t>
            </a:r>
          </a:p>
        </p:txBody>
      </p:sp>
    </p:spTree>
    <p:extLst>
      <p:ext uri="{BB962C8B-B14F-4D97-AF65-F5344CB8AC3E}">
        <p14:creationId xmlns:p14="http://schemas.microsoft.com/office/powerpoint/2010/main" val="68302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Registering for the SAT and 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To register for the SAT, go to </a:t>
            </a:r>
            <a:r>
              <a:rPr lang="en-US" dirty="0">
                <a:hlinkClick r:id="rId2"/>
              </a:rPr>
              <a:t>www.collegeboard.org</a:t>
            </a:r>
            <a:r>
              <a:rPr lang="en-US" dirty="0"/>
              <a:t> and click on the “Register for the SAT” Tab. </a:t>
            </a:r>
          </a:p>
          <a:p>
            <a:r>
              <a:rPr lang="en-US" dirty="0"/>
              <a:t>You will have to make an account in order to begin the registration process.  </a:t>
            </a:r>
          </a:p>
          <a:p>
            <a:r>
              <a:rPr lang="en-US" dirty="0"/>
              <a:t>It is very important that you follow the directions exactly so as not to risk not being admitted into the testing center the day of the test. </a:t>
            </a:r>
          </a:p>
          <a:p>
            <a:r>
              <a:rPr lang="en-US" dirty="0"/>
              <a:t>RAGSDALE IS A TESTING SITE!!!!</a:t>
            </a:r>
          </a:p>
          <a:p>
            <a:r>
              <a:rPr lang="en-US" dirty="0"/>
              <a:t>You can take the SAT as many times as you wish, but it is recommended that you do not take it more than 3 times and to take the essay portion at least once. </a:t>
            </a:r>
          </a:p>
          <a:p>
            <a:r>
              <a:rPr lang="en-US" dirty="0"/>
              <a:t>The SAT is super scored, which means colleges will take you best score from each section depending on how many times you take it.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If you need an SAT waiver…</a:t>
            </a:r>
          </a:p>
          <a:p>
            <a:pPr lvl="1"/>
            <a:r>
              <a:rPr lang="en-US" dirty="0"/>
              <a:t>Come see your assigned counselor</a:t>
            </a:r>
          </a:p>
          <a:p>
            <a:pPr lvl="1"/>
            <a:r>
              <a:rPr lang="en-US" dirty="0"/>
              <a:t>You will need to bring the letter that was mailed home that indicates that you receive free/reduced lunch</a:t>
            </a:r>
          </a:p>
          <a:p>
            <a:pPr lvl="1"/>
            <a:r>
              <a:rPr lang="en-US" dirty="0"/>
              <a:t>Your counselor will give you the fee waiver and you will enter the code when asked for payment method. </a:t>
            </a:r>
          </a:p>
        </p:txBody>
      </p:sp>
    </p:spTree>
    <p:extLst>
      <p:ext uri="{BB962C8B-B14F-4D97-AF65-F5344CB8AC3E}">
        <p14:creationId xmlns:p14="http://schemas.microsoft.com/office/powerpoint/2010/main" val="17627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Next test date is…</a:t>
            </a:r>
          </a:p>
          <a:p>
            <a:pPr lvl="1"/>
            <a:r>
              <a:rPr lang="en-US" dirty="0"/>
              <a:t>October 6, 2018</a:t>
            </a:r>
          </a:p>
          <a:p>
            <a:pPr lvl="2"/>
            <a:r>
              <a:rPr lang="en-US" dirty="0"/>
              <a:t>Registration Deadline is September 7, 2018</a:t>
            </a:r>
          </a:p>
          <a:p>
            <a:pPr lvl="2"/>
            <a:r>
              <a:rPr lang="en-US" dirty="0"/>
              <a:t>Late Registration Deadline is September 26, 2018</a:t>
            </a:r>
          </a:p>
          <a:p>
            <a:pPr lvl="2"/>
            <a:r>
              <a:rPr lang="en-US" dirty="0"/>
              <a:t>If you need help registering for the SAT or have questions, please make an appointment to meet with your counselor so they can help.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Other test dates to remember…</a:t>
            </a:r>
          </a:p>
          <a:p>
            <a:pPr lvl="1"/>
            <a:r>
              <a:rPr lang="en-US" dirty="0"/>
              <a:t>November 3, 2018</a:t>
            </a:r>
          </a:p>
          <a:p>
            <a:pPr lvl="1"/>
            <a:r>
              <a:rPr lang="en-US" dirty="0"/>
              <a:t>December 1, 2018</a:t>
            </a:r>
          </a:p>
          <a:p>
            <a:pPr lvl="1"/>
            <a:r>
              <a:rPr lang="en-US" dirty="0"/>
              <a:t>March 9, 2019</a:t>
            </a:r>
          </a:p>
          <a:p>
            <a:pPr lvl="1"/>
            <a:r>
              <a:rPr lang="en-US" dirty="0"/>
              <a:t>May 4, 2019</a:t>
            </a:r>
          </a:p>
          <a:p>
            <a:pPr lvl="1"/>
            <a:r>
              <a:rPr lang="en-US" dirty="0"/>
              <a:t>June 1, 2019</a:t>
            </a:r>
          </a:p>
        </p:txBody>
      </p:sp>
    </p:spTree>
    <p:extLst>
      <p:ext uri="{BB962C8B-B14F-4D97-AF65-F5344CB8AC3E}">
        <p14:creationId xmlns:p14="http://schemas.microsoft.com/office/powerpoint/2010/main" val="423085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INFO and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To register for the ACT…go to </a:t>
            </a:r>
            <a:r>
              <a:rPr lang="en-US" dirty="0">
                <a:hlinkClick r:id="rId2"/>
              </a:rPr>
              <a:t>www.act.org</a:t>
            </a:r>
            <a:endParaRPr lang="en-US" dirty="0"/>
          </a:p>
          <a:p>
            <a:r>
              <a:rPr lang="en-US" dirty="0"/>
              <a:t>You will have to make an account just like with the SAT</a:t>
            </a:r>
          </a:p>
          <a:p>
            <a:r>
              <a:rPr lang="en-US" dirty="0"/>
              <a:t>You may need to proved your ACT ID number…if you do not know what it is, come to the counseling center and they can provide it for you</a:t>
            </a:r>
          </a:p>
          <a:p>
            <a:r>
              <a:rPr lang="en-US" dirty="0"/>
              <a:t>You can also receive a fee waiver for the ACT as well, but you have to provide the same letter as you do for an SAT waiver.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next ACT Test Date is….September 8, 2018</a:t>
            </a:r>
          </a:p>
          <a:p>
            <a:r>
              <a:rPr lang="en-US" dirty="0"/>
              <a:t>Other Dates…</a:t>
            </a:r>
          </a:p>
          <a:p>
            <a:pPr lvl="1"/>
            <a:r>
              <a:rPr lang="en-US" dirty="0"/>
              <a:t>October 27, 2018</a:t>
            </a:r>
          </a:p>
          <a:p>
            <a:pPr lvl="1"/>
            <a:r>
              <a:rPr lang="en-US" dirty="0"/>
              <a:t>December 8, 2018</a:t>
            </a:r>
          </a:p>
          <a:p>
            <a:pPr lvl="1"/>
            <a:r>
              <a:rPr lang="en-US" dirty="0"/>
              <a:t>February 9, 2019</a:t>
            </a:r>
          </a:p>
          <a:p>
            <a:pPr lvl="1"/>
            <a:r>
              <a:rPr lang="en-US" dirty="0"/>
              <a:t>April 13, 2019</a:t>
            </a:r>
          </a:p>
          <a:p>
            <a:pPr lvl="1"/>
            <a:r>
              <a:rPr lang="en-US" dirty="0"/>
              <a:t>June 8, 2019</a:t>
            </a:r>
          </a:p>
          <a:p>
            <a:pPr lvl="1"/>
            <a:r>
              <a:rPr lang="en-US" dirty="0"/>
              <a:t>July 13, 2019</a:t>
            </a:r>
          </a:p>
        </p:txBody>
      </p:sp>
    </p:spTree>
    <p:extLst>
      <p:ext uri="{BB962C8B-B14F-4D97-AF65-F5344CB8AC3E}">
        <p14:creationId xmlns:p14="http://schemas.microsoft.com/office/powerpoint/2010/main" val="221485385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48</TotalTime>
  <Words>752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Ragsdale Counseling Information</vt:lpstr>
      <vt:lpstr>RHS Counseling Staff</vt:lpstr>
      <vt:lpstr>Letters of Recommendation from your Counselor</vt:lpstr>
      <vt:lpstr>Requesting a Transcript</vt:lpstr>
      <vt:lpstr>Registering for the SAT and important dates</vt:lpstr>
      <vt:lpstr>SAT DATES</vt:lpstr>
      <vt:lpstr>ACT INFO and DATES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Ragsdale Counseling Information</dc:title>
  <dc:creator>Wiles, Rebecca L</dc:creator>
  <cp:lastModifiedBy>Wiles, Rebecca L</cp:lastModifiedBy>
  <cp:revision>6</cp:revision>
  <dcterms:created xsi:type="dcterms:W3CDTF">2018-08-27T21:28:35Z</dcterms:created>
  <dcterms:modified xsi:type="dcterms:W3CDTF">2018-08-28T00:59:33Z</dcterms:modified>
</cp:coreProperties>
</file>