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59" r:id="rId4"/>
    <p:sldId id="260" r:id="rId5"/>
    <p:sldId id="257" r:id="rId6"/>
    <p:sldId id="261" r:id="rId7"/>
    <p:sldId id="262" r:id="rId8"/>
    <p:sldId id="264" r:id="rId9"/>
    <p:sldId id="263" r:id="rId10"/>
    <p:sldId id="265" r:id="rId11"/>
    <p:sldId id="258" r:id="rId12"/>
    <p:sldId id="266" r:id="rId13"/>
    <p:sldId id="270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DA2206-98BB-462B-93D5-5CB86AE75307}" v="1446" dt="2018-09-04T14:12:54.9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5gRg41B4otY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Rtla8aOSnA#action=shar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-gQLqv9f4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bcnews.com/nightly-news/video/is-college-worth-it-1224388675725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h4DVh_7SJ4" TargetMode="External"/><Relationship Id="rId2" Type="http://schemas.openxmlformats.org/officeDocument/2006/relationships/hyperlink" Target="https://www.youtube.com/watch?v=SNCIEIctsY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yfox8.com/2018/03/19/students-get-hands-on-to-help-rebuild-safety-town-of-greensbor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D3E72-4D88-4204-8B5C-EF0F2530CD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Get Involved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FDB36-90CB-48C9-BDCE-E681E87AE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Ragsdale has to Offer!</a:t>
            </a:r>
          </a:p>
        </p:txBody>
      </p:sp>
    </p:spTree>
    <p:extLst>
      <p:ext uri="{BB962C8B-B14F-4D97-AF65-F5344CB8AC3E}">
        <p14:creationId xmlns:p14="http://schemas.microsoft.com/office/powerpoint/2010/main" val="394639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D5EC-9FAA-4A20-B787-8AB1441B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Guilford apprenticeship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1A04C-8A76-4A9B-8FC9-924235687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https://youtu.be/5gRg41B4otY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43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CC22-4005-47A3-9ECA-B959A035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Wesley Francis- Ragsdale Class of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332A8-E39A-4FF3-BC4C-B99DDCBAD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https://www.youtube.com/watch?v=ORtla8aOSnA#action=share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4510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95FD-FA59-4DAF-B84E-1BDC15557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76" y="0"/>
            <a:ext cx="9603275" cy="16756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Career and College Promise @ GTCC</a:t>
            </a:r>
          </a:p>
        </p:txBody>
      </p:sp>
      <p:pic>
        <p:nvPicPr>
          <p:cNvPr id="4" name="Ragsdale CCP 2018-2019">
            <a:hlinkClick r:id="" action="ppaction://media"/>
            <a:extLst>
              <a:ext uri="{FF2B5EF4-FFF2-40B4-BE49-F238E27FC236}">
                <a16:creationId xmlns:a16="http://schemas.microsoft.com/office/drawing/2014/main" id="{6F5C4625-5278-4EE1-BA29-AB0B1284B5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402" y="823190"/>
            <a:ext cx="10301681" cy="5794864"/>
          </a:xfrm>
        </p:spPr>
      </p:pic>
    </p:spTree>
    <p:extLst>
      <p:ext uri="{BB962C8B-B14F-4D97-AF65-F5344CB8AC3E}">
        <p14:creationId xmlns:p14="http://schemas.microsoft.com/office/powerpoint/2010/main" val="51448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552A9-46A0-4EED-9452-8827C3B1B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Prepare for the next step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2C734-37F6-46E4-84C4-AE517069D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matter what you plan to do after Ragsdale, you will use your experiences here to make that happen.</a:t>
            </a:r>
          </a:p>
          <a:p>
            <a:r>
              <a:rPr lang="en-US" dirty="0"/>
              <a:t>A resume is a list of your accomplishments and experience used to market yourself for the future.</a:t>
            </a:r>
          </a:p>
          <a:p>
            <a:r>
              <a:rPr lang="en-US" dirty="0"/>
              <a:t>Document as they happen so you don’t forget!</a:t>
            </a:r>
          </a:p>
        </p:txBody>
      </p:sp>
    </p:spTree>
    <p:extLst>
      <p:ext uri="{BB962C8B-B14F-4D97-AF65-F5344CB8AC3E}">
        <p14:creationId xmlns:p14="http://schemas.microsoft.com/office/powerpoint/2010/main" val="1745394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3052B-283A-4EA1-B111-5E52B7144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Write it All Down!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F56BC-79E6-4568-956B-877B725DC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Resume is snapshot of your skills, history, and accomplishments.</a:t>
            </a:r>
          </a:p>
          <a:p>
            <a:pPr marL="0" indent="0">
              <a:buNone/>
            </a:pPr>
            <a:r>
              <a:rPr lang="en-US" b="1" dirty="0"/>
              <a:t>1. Cover all the basics</a:t>
            </a:r>
            <a:endParaRPr lang="en-US" dirty="0"/>
          </a:p>
          <a:p>
            <a:r>
              <a:rPr lang="en-US" dirty="0"/>
              <a:t>The goal of a resume is to best represent your relevant skills and accomplishments</a:t>
            </a:r>
          </a:p>
          <a:p>
            <a:pPr marL="0" indent="0">
              <a:buNone/>
            </a:pPr>
            <a:r>
              <a:rPr lang="en-US" b="1" dirty="0"/>
              <a:t>2. Explore other resumes for inspiration</a:t>
            </a:r>
            <a:endParaRPr lang="en-US" dirty="0"/>
          </a:p>
          <a:p>
            <a:r>
              <a:rPr lang="en-US" dirty="0"/>
              <a:t>Search for the job title, industry, or company that you’re thinking about and see how others present their backgrounds and skill sets.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06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2DEAD-5E30-4D24-8D94-8D7E645B2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66A92-5C54-4A44-A9AE-C2456EA71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3. Use as few words as possible</a:t>
            </a:r>
            <a:endParaRPr lang="en-US" dirty="0"/>
          </a:p>
          <a:p>
            <a:r>
              <a:rPr lang="en-US" dirty="0"/>
              <a:t>Employers need to quickly understand your work experience.</a:t>
            </a:r>
          </a:p>
          <a:p>
            <a:pPr marL="0" indent="0">
              <a:buNone/>
            </a:pPr>
            <a:r>
              <a:rPr lang="en-US" b="1" dirty="0"/>
              <a:t>4. Quantify your accomplishments whenever possible</a:t>
            </a:r>
            <a:endParaRPr lang="en-US" dirty="0"/>
          </a:p>
          <a:p>
            <a:r>
              <a:rPr lang="en-US" dirty="0"/>
              <a:t>Numbers and data bring your work experience to life.</a:t>
            </a:r>
          </a:p>
          <a:p>
            <a:pPr marL="0" indent="0">
              <a:buNone/>
            </a:pPr>
            <a:r>
              <a:rPr lang="en-US" b="1" dirty="0"/>
              <a:t>5. Proofread several times to catch typos and misspellings</a:t>
            </a:r>
            <a:endParaRPr lang="en-US" dirty="0"/>
          </a:p>
          <a:p>
            <a:r>
              <a:rPr lang="en-US" dirty="0"/>
              <a:t>Unfortunately, a single typographical or spelling error is sometimes enough to get your resume discarded early in the game.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229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BA171-7860-4021-B340-DE9594143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Get Involved!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E1329-2046-439D-9043-A3299D18B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https://www.youtube.com/watch?v=l-gQLqv9f4o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414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DDC4D-08C1-43FC-8349-2BF12B584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What Ragsdale Has to Offer: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E99D66-5523-499F-9048-2764914011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7875251"/>
              </p:ext>
            </p:extLst>
          </p:nvPr>
        </p:nvGraphicFramePr>
        <p:xfrm>
          <a:off x="927639" y="2150349"/>
          <a:ext cx="10336720" cy="328739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67344">
                  <a:extLst>
                    <a:ext uri="{9D8B030D-6E8A-4147-A177-3AD203B41FA5}">
                      <a16:colId xmlns:a16="http://schemas.microsoft.com/office/drawing/2014/main" val="2271097098"/>
                    </a:ext>
                  </a:extLst>
                </a:gridCol>
                <a:gridCol w="2067344">
                  <a:extLst>
                    <a:ext uri="{9D8B030D-6E8A-4147-A177-3AD203B41FA5}">
                      <a16:colId xmlns:a16="http://schemas.microsoft.com/office/drawing/2014/main" val="1447810297"/>
                    </a:ext>
                  </a:extLst>
                </a:gridCol>
                <a:gridCol w="2067344">
                  <a:extLst>
                    <a:ext uri="{9D8B030D-6E8A-4147-A177-3AD203B41FA5}">
                      <a16:colId xmlns:a16="http://schemas.microsoft.com/office/drawing/2014/main" val="2312660512"/>
                    </a:ext>
                  </a:extLst>
                </a:gridCol>
                <a:gridCol w="2067344">
                  <a:extLst>
                    <a:ext uri="{9D8B030D-6E8A-4147-A177-3AD203B41FA5}">
                      <a16:colId xmlns:a16="http://schemas.microsoft.com/office/drawing/2014/main" val="2428398823"/>
                    </a:ext>
                  </a:extLst>
                </a:gridCol>
                <a:gridCol w="2067344">
                  <a:extLst>
                    <a:ext uri="{9D8B030D-6E8A-4147-A177-3AD203B41FA5}">
                      <a16:colId xmlns:a16="http://schemas.microsoft.com/office/drawing/2014/main" val="1246909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Audio Visual  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DECA 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Interclub Council 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National Honor Society 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Student Congress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9923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Battle of the Books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Drama Club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Karma Club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Peer Tutoring 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Student Human Relations Club 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1650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Breaking the Glass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Fellowship of Christian Athletes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Key Club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Robotics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Study Abroad Club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1885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Beta Club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French Club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Latin Club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Science Awareness Club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Tiger Guides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3287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Campus Life/Young Life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Gay Straight Alliance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Ladies Uplifting Values (LUV)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Service Learning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Wounded Warrior Project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9290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Chess Club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Hope Club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Model UN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Spirit Club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Writer’s Club 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42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Video Game Club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182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620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DDC4D-08C1-43FC-8349-2BF12B584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What Ragsdale Has to Offer: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E99D66-5523-499F-9048-2764914011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8100775"/>
              </p:ext>
            </p:extLst>
          </p:nvPr>
        </p:nvGraphicFramePr>
        <p:xfrm>
          <a:off x="1451579" y="2276183"/>
          <a:ext cx="9603273" cy="261785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01091">
                  <a:extLst>
                    <a:ext uri="{9D8B030D-6E8A-4147-A177-3AD203B41FA5}">
                      <a16:colId xmlns:a16="http://schemas.microsoft.com/office/drawing/2014/main" val="2271097098"/>
                    </a:ext>
                  </a:extLst>
                </a:gridCol>
                <a:gridCol w="3201091">
                  <a:extLst>
                    <a:ext uri="{9D8B030D-6E8A-4147-A177-3AD203B41FA5}">
                      <a16:colId xmlns:a16="http://schemas.microsoft.com/office/drawing/2014/main" val="1447810297"/>
                    </a:ext>
                  </a:extLst>
                </a:gridCol>
                <a:gridCol w="3201091">
                  <a:extLst>
                    <a:ext uri="{9D8B030D-6E8A-4147-A177-3AD203B41FA5}">
                      <a16:colId xmlns:a16="http://schemas.microsoft.com/office/drawing/2014/main" val="2312660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Fall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Winter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106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Football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Basketball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Softball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9923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Cross Country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Swimming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Baseball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1650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Volleyball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 Track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Lacrosse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1885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Women’s Tennis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Wresting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Men’s Golf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3287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Women’s Golf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Men’s Tennis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9290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8651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CE40-B47D-4254-B3E2-4A719EC06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What do </a:t>
            </a:r>
            <a:r>
              <a:rPr lang="en-US" b="1" dirty="0"/>
              <a:t>you</a:t>
            </a:r>
            <a:r>
              <a:rPr lang="en-US" dirty="0"/>
              <a:t> like? </a:t>
            </a:r>
            <a:br>
              <a:rPr lang="en-US" dirty="0"/>
            </a:br>
            <a:r>
              <a:rPr lang="en-US" dirty="0"/>
              <a:t>What do </a:t>
            </a:r>
            <a:r>
              <a:rPr lang="en-US" b="1" dirty="0"/>
              <a:t>you</a:t>
            </a:r>
            <a:r>
              <a:rPr lang="en-US" dirty="0"/>
              <a:t> want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59410-D741-499F-A48B-9A0B3E895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https://www.nbcnews.com/nightly-news/video/is-college-worth-it-1224388675725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8431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DE937-D883-4930-92E6-A1D663918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Many Different Paths to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0BACE-3957-4B4F-9EA4-C9CF77FAE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CTE Clusters</a:t>
            </a:r>
          </a:p>
          <a:p>
            <a:r>
              <a:rPr lang="en-US" dirty="0"/>
              <a:t>Weaver</a:t>
            </a:r>
          </a:p>
          <a:p>
            <a:r>
              <a:rPr lang="en-US" dirty="0"/>
              <a:t>GAP</a:t>
            </a:r>
          </a:p>
          <a:p>
            <a:r>
              <a:rPr lang="en-US" dirty="0"/>
              <a:t>Career and College Promise at GTCC</a:t>
            </a:r>
          </a:p>
        </p:txBody>
      </p:sp>
    </p:spTree>
    <p:extLst>
      <p:ext uri="{BB962C8B-B14F-4D97-AF65-F5344CB8AC3E}">
        <p14:creationId xmlns:p14="http://schemas.microsoft.com/office/powerpoint/2010/main" val="4110636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FBD03-D5F2-485A-892C-2ECD29312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CTE Clusters at Ragsdale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65354A3-A208-4A88-B6DF-9557B5DE55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492449"/>
              </p:ext>
            </p:extLst>
          </p:nvPr>
        </p:nvGraphicFramePr>
        <p:xfrm>
          <a:off x="176169" y="2038524"/>
          <a:ext cx="11828477" cy="4301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3639">
                  <a:extLst>
                    <a:ext uri="{9D8B030D-6E8A-4147-A177-3AD203B41FA5}">
                      <a16:colId xmlns:a16="http://schemas.microsoft.com/office/drawing/2014/main" val="1610082000"/>
                    </a:ext>
                  </a:extLst>
                </a:gridCol>
                <a:gridCol w="2335613">
                  <a:extLst>
                    <a:ext uri="{9D8B030D-6E8A-4147-A177-3AD203B41FA5}">
                      <a16:colId xmlns:a16="http://schemas.microsoft.com/office/drawing/2014/main" val="1150805968"/>
                    </a:ext>
                  </a:extLst>
                </a:gridCol>
                <a:gridCol w="1943230">
                  <a:extLst>
                    <a:ext uri="{9D8B030D-6E8A-4147-A177-3AD203B41FA5}">
                      <a16:colId xmlns:a16="http://schemas.microsoft.com/office/drawing/2014/main" val="2520035874"/>
                    </a:ext>
                  </a:extLst>
                </a:gridCol>
                <a:gridCol w="2438380">
                  <a:extLst>
                    <a:ext uri="{9D8B030D-6E8A-4147-A177-3AD203B41FA5}">
                      <a16:colId xmlns:a16="http://schemas.microsoft.com/office/drawing/2014/main" val="2414921809"/>
                    </a:ext>
                  </a:extLst>
                </a:gridCol>
                <a:gridCol w="2747615">
                  <a:extLst>
                    <a:ext uri="{9D8B030D-6E8A-4147-A177-3AD203B41FA5}">
                      <a16:colId xmlns:a16="http://schemas.microsoft.com/office/drawing/2014/main" val="839516016"/>
                    </a:ext>
                  </a:extLst>
                </a:gridCol>
              </a:tblGrid>
              <a:tr h="3685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Health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Family 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428786"/>
                  </a:ext>
                </a:extLst>
              </a:tr>
              <a:tr h="584713">
                <a:tc>
                  <a:txBody>
                    <a:bodyPr/>
                    <a:lstStyle/>
                    <a:p>
                      <a:r>
                        <a:rPr lang="en-US" dirty="0"/>
                        <a:t>Principles of Business and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Sports Marketing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Health Science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Engineering Principles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Intro to Child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441661"/>
                  </a:ext>
                </a:extLst>
              </a:tr>
              <a:tr h="636062">
                <a:tc>
                  <a:txBody>
                    <a:bodyPr/>
                    <a:lstStyle/>
                    <a:p>
                      <a:r>
                        <a:rPr lang="en-US" dirty="0"/>
                        <a:t>Personal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Sports Marketing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Health Science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Technological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Honors Early Childhood 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764943"/>
                  </a:ext>
                </a:extLst>
              </a:tr>
              <a:tr h="368512">
                <a:tc>
                  <a:txBody>
                    <a:bodyPr/>
                    <a:lstStyle/>
                    <a:p>
                      <a:r>
                        <a:rPr lang="en-US" dirty="0"/>
                        <a:t>Business Law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Hospitality &amp; Tourism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Medical Careers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Honors Early Childhood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420814"/>
                  </a:ext>
                </a:extLst>
              </a:tr>
              <a:tr h="368512">
                <a:tc>
                  <a:txBody>
                    <a:bodyPr/>
                    <a:lstStyle/>
                    <a:p>
                      <a:r>
                        <a:rPr lang="en-US" dirty="0"/>
                        <a:t>Word/PowerPoint 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Entrepreneurship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Intro to Modeling and Animation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979405"/>
                  </a:ext>
                </a:extLst>
              </a:tr>
              <a:tr h="368512">
                <a:tc>
                  <a:txBody>
                    <a:bodyPr/>
                    <a:lstStyle/>
                    <a:p>
                      <a:r>
                        <a:rPr lang="en-US" dirty="0"/>
                        <a:t>Excel 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Modeling &amp; Animation Advanced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425027"/>
                  </a:ext>
                </a:extLst>
              </a:tr>
              <a:tr h="636062">
                <a:tc>
                  <a:txBody>
                    <a:bodyPr/>
                    <a:lstStyle/>
                    <a:p>
                      <a:r>
                        <a:rPr lang="en-US" dirty="0"/>
                        <a:t>Multimedia and Webpage Design 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Game Art Design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483651"/>
                  </a:ext>
                </a:extLst>
              </a:tr>
              <a:tr h="368512">
                <a:tc>
                  <a:txBody>
                    <a:bodyPr/>
                    <a:lstStyle/>
                    <a:p>
                      <a:r>
                        <a:rPr lang="en-US" dirty="0"/>
                        <a:t>AP Computer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871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726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B5705-9229-4E75-B595-ACF34CAF9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Weaver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DA989-8DB8-49FB-91DC-8179BCF5C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431442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Carpentry</a:t>
            </a:r>
          </a:p>
          <a:p>
            <a:pPr lvl="0"/>
            <a:r>
              <a:rPr lang="en-US" dirty="0"/>
              <a:t>Drafting</a:t>
            </a:r>
          </a:p>
          <a:p>
            <a:pPr lvl="0"/>
            <a:r>
              <a:rPr lang="en-US" dirty="0"/>
              <a:t>Interior Design</a:t>
            </a:r>
          </a:p>
          <a:p>
            <a:pPr lvl="0"/>
            <a:r>
              <a:rPr lang="en-US" dirty="0"/>
              <a:t>Apparel </a:t>
            </a:r>
          </a:p>
          <a:p>
            <a:pPr lvl="0"/>
            <a:r>
              <a:rPr lang="en-US" dirty="0"/>
              <a:t>Electrical Trades</a:t>
            </a:r>
          </a:p>
          <a:p>
            <a:pPr lvl="0"/>
            <a:r>
              <a:rPr lang="en-US" dirty="0"/>
              <a:t>HVAC (Heating, Ventilation, and Air Conditioning)</a:t>
            </a:r>
          </a:p>
          <a:p>
            <a:pPr lvl="0"/>
            <a:r>
              <a:rPr lang="en-US" dirty="0"/>
              <a:t>Biomedical Science</a:t>
            </a:r>
          </a:p>
          <a:p>
            <a:pPr lvl="0"/>
            <a:r>
              <a:rPr lang="en-US" dirty="0"/>
              <a:t>Pharmacy Technician</a:t>
            </a:r>
          </a:p>
          <a:p>
            <a:pPr lvl="0"/>
            <a:r>
              <a:rPr lang="en-US" dirty="0"/>
              <a:t>Culinary Arts &amp; Hospitality</a:t>
            </a:r>
          </a:p>
          <a:p>
            <a:pPr lvl="0"/>
            <a:r>
              <a:rPr lang="en-US" dirty="0"/>
              <a:t>Computer Programming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B7905-2A64-4943-85A1-2BBA6AAD9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3771" y="2017342"/>
            <a:ext cx="4645152" cy="431442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Computer Engineering Tech</a:t>
            </a:r>
          </a:p>
          <a:p>
            <a:pPr lvl="0"/>
            <a:r>
              <a:rPr lang="en-US" dirty="0"/>
              <a:t>SAS Programming</a:t>
            </a:r>
          </a:p>
          <a:p>
            <a:pPr lvl="0"/>
            <a:r>
              <a:rPr lang="en-US" dirty="0"/>
              <a:t>Digital Forensics</a:t>
            </a:r>
          </a:p>
          <a:p>
            <a:pPr lvl="0"/>
            <a:r>
              <a:rPr lang="en-US" dirty="0"/>
              <a:t>Metals Manufacturing</a:t>
            </a:r>
          </a:p>
          <a:p>
            <a:pPr lvl="0"/>
            <a:r>
              <a:rPr lang="en-US" dirty="0"/>
              <a:t>Cisco Security</a:t>
            </a:r>
          </a:p>
          <a:p>
            <a:pPr lvl="0"/>
            <a:r>
              <a:rPr lang="en-US" dirty="0"/>
              <a:t>Electronics</a:t>
            </a:r>
          </a:p>
          <a:p>
            <a:pPr lvl="0"/>
            <a:r>
              <a:rPr lang="en-US" dirty="0"/>
              <a:t>Automotive Service</a:t>
            </a:r>
          </a:p>
          <a:p>
            <a:pPr lvl="0"/>
            <a:r>
              <a:rPr lang="en-US" dirty="0"/>
              <a:t>Diesel Technology</a:t>
            </a:r>
          </a:p>
          <a:p>
            <a:pPr lvl="0"/>
            <a:r>
              <a:rPr lang="en-US" dirty="0"/>
              <a:t>Collision Repair</a:t>
            </a:r>
          </a:p>
          <a:p>
            <a:pPr lvl="0"/>
            <a:r>
              <a:rPr lang="en-US" dirty="0"/>
              <a:t>Aerospace Engineering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231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6DE4A-CB2C-45B2-9FAC-E9309EA8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Weaver 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FFB1A-6599-4BB9-8B62-52C842F86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Weaver Tiny House Ribbon Cutting: </a:t>
            </a:r>
            <a:r>
              <a:rPr lang="en-US" u="sng" dirty="0">
                <a:hlinkClick r:id="rId2"/>
              </a:rPr>
              <a:t>https://www.youtube.com/watch?v=SNCIEIctsYc</a:t>
            </a:r>
            <a:endParaRPr lang="en-US" dirty="0"/>
          </a:p>
          <a:p>
            <a:r>
              <a:rPr lang="en-US" dirty="0"/>
              <a:t>Senior Success Story from Diesel Tech: </a:t>
            </a:r>
            <a:r>
              <a:rPr lang="en-US" u="sng" dirty="0">
                <a:hlinkClick r:id="rId3"/>
              </a:rPr>
              <a:t>https://www.youtube.com/watch?v=Ch4DVh_7SJ4</a:t>
            </a:r>
            <a:endParaRPr lang="en-US" dirty="0"/>
          </a:p>
          <a:p>
            <a:r>
              <a:rPr lang="en-US" dirty="0"/>
              <a:t>Safety Town News Story from Fox 8: </a:t>
            </a:r>
            <a:r>
              <a:rPr lang="en-US" u="sng" dirty="0">
                <a:hlinkClick r:id="rId4"/>
              </a:rPr>
              <a:t>https://myfox8.com/2018/03/19/students-get-hands-on-to-help-rebuild-safety-town-of-greensboro/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83270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421</TotalTime>
  <Words>516</Words>
  <Application>Microsoft Office PowerPoint</Application>
  <PresentationFormat>Widescreen</PresentationFormat>
  <Paragraphs>141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Gill Sans MT</vt:lpstr>
      <vt:lpstr>Times New Roman</vt:lpstr>
      <vt:lpstr>Gallery</vt:lpstr>
      <vt:lpstr>Get Involved</vt:lpstr>
      <vt:lpstr> Get Involved!</vt:lpstr>
      <vt:lpstr>What Ragsdale Has to Offer:</vt:lpstr>
      <vt:lpstr>What Ragsdale Has to Offer:</vt:lpstr>
      <vt:lpstr>What do you like?  What do you want to do?</vt:lpstr>
      <vt:lpstr> Many Different Paths to Success</vt:lpstr>
      <vt:lpstr> CTE Clusters at Ragsdale</vt:lpstr>
      <vt:lpstr> Weaver</vt:lpstr>
      <vt:lpstr> Weaver in Action</vt:lpstr>
      <vt:lpstr> Guilford apprenticeship Partners</vt:lpstr>
      <vt:lpstr>Wesley Francis- Ragsdale Class of 2018</vt:lpstr>
      <vt:lpstr> Career and College Promise @ GTCC</vt:lpstr>
      <vt:lpstr> Prepare for the next step now</vt:lpstr>
      <vt:lpstr> Write it All Down!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Involved</dc:title>
  <dc:creator>Dunlap, Courtney F</dc:creator>
  <cp:lastModifiedBy>Dunlap, Courtney F</cp:lastModifiedBy>
  <cp:revision>4</cp:revision>
  <dcterms:created xsi:type="dcterms:W3CDTF">2018-08-24T14:55:59Z</dcterms:created>
  <dcterms:modified xsi:type="dcterms:W3CDTF">2018-09-04T14:12:55Z</dcterms:modified>
</cp:coreProperties>
</file>