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813" r:id="rId5"/>
    <p:sldMasterId id="2147483827" r:id="rId6"/>
    <p:sldMasterId id="2147483839" r:id="rId7"/>
  </p:sldMasterIdLst>
  <p:notesMasterIdLst>
    <p:notesMasterId r:id="rId29"/>
  </p:notesMasterIdLst>
  <p:sldIdLst>
    <p:sldId id="2346" r:id="rId8"/>
    <p:sldId id="2206" r:id="rId9"/>
    <p:sldId id="2170" r:id="rId10"/>
    <p:sldId id="2249" r:id="rId11"/>
    <p:sldId id="2195" r:id="rId12"/>
    <p:sldId id="2210" r:id="rId13"/>
    <p:sldId id="2350" r:id="rId14"/>
    <p:sldId id="2156" r:id="rId15"/>
    <p:sldId id="353" r:id="rId16"/>
    <p:sldId id="2347" r:id="rId17"/>
    <p:sldId id="513" r:id="rId18"/>
    <p:sldId id="2353" r:id="rId19"/>
    <p:sldId id="2209" r:id="rId20"/>
    <p:sldId id="2351" r:id="rId21"/>
    <p:sldId id="2194" r:id="rId22"/>
    <p:sldId id="409" r:id="rId23"/>
    <p:sldId id="2344" r:id="rId24"/>
    <p:sldId id="2352" r:id="rId25"/>
    <p:sldId id="2348" r:id="rId26"/>
    <p:sldId id="2349" r:id="rId27"/>
    <p:sldId id="2173"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0AADEC-5BBD-CD29-20FA-8A68EB7BD203}" name="Nixon, Melissa M" initials="NM" userId="S::nixonm2@gcsnc.com::f4d9149c-ef95-4d57-99e9-9e31aab149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D"/>
    <a:srgbClr val="000000"/>
    <a:srgbClr val="00A0AF"/>
    <a:srgbClr val="D5E5E4"/>
    <a:srgbClr val="3E3E3E"/>
    <a:srgbClr val="2E2E2E"/>
    <a:srgbClr val="262626"/>
    <a:srgbClr val="16A0AE"/>
    <a:srgbClr val="D4E5E9"/>
    <a:srgbClr val="E7A6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24" autoAdjust="0"/>
  </p:normalViewPr>
  <p:slideViewPr>
    <p:cSldViewPr snapToGrid="0">
      <p:cViewPr varScale="1">
        <p:scale>
          <a:sx n="101" d="100"/>
          <a:sy n="101" d="100"/>
        </p:scale>
        <p:origin x="9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re, Hanna E" userId="c75dec45-ff00-4a97-badd-b11e4636b1dc" providerId="ADAL" clId="{5AE42E34-05EE-4137-BA22-CCD42CFA11F0}"/>
    <pc:docChg chg="modSld">
      <pc:chgData name="Moore, Hanna E" userId="c75dec45-ff00-4a97-badd-b11e4636b1dc" providerId="ADAL" clId="{5AE42E34-05EE-4137-BA22-CCD42CFA11F0}" dt="2024-08-19T17:29:35.703" v="0" actId="20577"/>
      <pc:docMkLst>
        <pc:docMk/>
      </pc:docMkLst>
      <pc:sldChg chg="modSp mod">
        <pc:chgData name="Moore, Hanna E" userId="c75dec45-ff00-4a97-badd-b11e4636b1dc" providerId="ADAL" clId="{5AE42E34-05EE-4137-BA22-CCD42CFA11F0}" dt="2024-08-19T17:29:35.703" v="0" actId="20577"/>
        <pc:sldMkLst>
          <pc:docMk/>
          <pc:sldMk cId="1214629836" sldId="2350"/>
        </pc:sldMkLst>
        <pc:spChg chg="mod">
          <ac:chgData name="Moore, Hanna E" userId="c75dec45-ff00-4a97-badd-b11e4636b1dc" providerId="ADAL" clId="{5AE42E34-05EE-4137-BA22-CCD42CFA11F0}" dt="2024-08-19T17:29:35.703" v="0" actId="20577"/>
          <ac:spMkLst>
            <pc:docMk/>
            <pc:sldMk cId="1214629836" sldId="2350"/>
            <ac:spMk id="2" creationId="{452F4927-C67B-45BC-85AF-E3D32B9770F1}"/>
          </ac:spMkLst>
        </pc:spChg>
      </pc:sldChg>
    </pc:docChg>
  </pc:docChgLst>
  <pc:docChgLst>
    <pc:chgData name="Moore, Hanna E" userId="c75dec45-ff00-4a97-badd-b11e4636b1dc" providerId="ADAL" clId="{00CE43C0-7FF8-405E-A7B8-600C0AB18439}"/>
    <pc:docChg chg="modSld">
      <pc:chgData name="Moore, Hanna E" userId="c75dec45-ff00-4a97-badd-b11e4636b1dc" providerId="ADAL" clId="{00CE43C0-7FF8-405E-A7B8-600C0AB18439}" dt="2024-08-15T19:04:54.509" v="0" actId="20577"/>
      <pc:docMkLst>
        <pc:docMk/>
      </pc:docMkLst>
      <pc:sldChg chg="modSp mod">
        <pc:chgData name="Moore, Hanna E" userId="c75dec45-ff00-4a97-badd-b11e4636b1dc" providerId="ADAL" clId="{00CE43C0-7FF8-405E-A7B8-600C0AB18439}" dt="2024-08-15T19:04:54.509" v="0" actId="20577"/>
        <pc:sldMkLst>
          <pc:docMk/>
          <pc:sldMk cId="1214629836" sldId="2350"/>
        </pc:sldMkLst>
        <pc:spChg chg="mod">
          <ac:chgData name="Moore, Hanna E" userId="c75dec45-ff00-4a97-badd-b11e4636b1dc" providerId="ADAL" clId="{00CE43C0-7FF8-405E-A7B8-600C0AB18439}" dt="2024-08-15T19:04:54.509" v="0" actId="20577"/>
          <ac:spMkLst>
            <pc:docMk/>
            <pc:sldMk cId="1214629836" sldId="2350"/>
            <ac:spMk id="2" creationId="{452F4927-C67B-45BC-85AF-E3D32B9770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78E8A3-A88E-498E-8E32-674BC81D800F}" type="datetimeFigureOut">
              <a:rPr lang="en-US" smtClean="0"/>
              <a:t>8/19/2024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E9D68E1-834D-435E-9290-3D95E49AC199}" type="slidenum">
              <a:rPr lang="en-US" smtClean="0"/>
              <a:t>‹#›</a:t>
            </a:fld>
            <a:endParaRPr lang="en-US"/>
          </a:p>
        </p:txBody>
      </p:sp>
    </p:spTree>
    <p:extLst>
      <p:ext uri="{BB962C8B-B14F-4D97-AF65-F5344CB8AC3E}">
        <p14:creationId xmlns:p14="http://schemas.microsoft.com/office/powerpoint/2010/main" val="302664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5389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16" name="Google Shape;616;p3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Good evening and welcome to </a:t>
            </a:r>
            <a:r>
              <a:rPr lang="en-US" b="1"/>
              <a:t>Alderman’s </a:t>
            </a:r>
            <a:r>
              <a:rPr lang="en-US"/>
              <a:t>Annual Title I Meeting.  We are pleased you have joined us today and hope this presentation will provide you with valuable information regarding our Title I funding and its uses.</a:t>
            </a:r>
          </a:p>
          <a:p>
            <a:endParaRPr lang="en-US" dirty="0">
              <a:ea typeface="Calibri"/>
              <a:cs typeface="Calibri"/>
            </a:endParaRPr>
          </a:p>
        </p:txBody>
      </p:sp>
      <p:sp>
        <p:nvSpPr>
          <p:cNvPr id="6" name="Slide Number Placeholder 5"/>
          <p:cNvSpPr>
            <a:spLocks noGrp="1"/>
          </p:cNvSpPr>
          <p:nvPr>
            <p:ph type="sldNum" sz="quarter" idx="12"/>
          </p:nvPr>
        </p:nvSpPr>
        <p:spPr/>
        <p:txBody>
          <a:bodyPr/>
          <a:lstStyle/>
          <a:p>
            <a:fld id="{7B714092-BC0E-DD48-B830-056BE53F7D57}" type="slidenum">
              <a:rPr lang="en-US" smtClean="0"/>
              <a:t>6</a:t>
            </a:fld>
            <a:endParaRPr lang="en-US"/>
          </a:p>
        </p:txBody>
      </p:sp>
    </p:spTree>
    <p:extLst>
      <p:ext uri="{BB962C8B-B14F-4D97-AF65-F5344CB8AC3E}">
        <p14:creationId xmlns:p14="http://schemas.microsoft.com/office/powerpoint/2010/main" val="168678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Career academies vary across schools and districts, they share three basic components:</a:t>
            </a:r>
          </a:p>
          <a:p>
            <a:pPr algn="l"/>
            <a:endParaRPr lang="en-US" sz="1200" b="0" i="0" u="none" strike="noStrike" cap="none" baseline="0" dirty="0">
              <a:solidFill>
                <a:schemeClr val="dk1"/>
              </a:solidFill>
              <a:latin typeface="Calibri"/>
              <a:ea typeface="Calibri"/>
              <a:cs typeface="Calibri"/>
              <a:sym typeface="Calibri"/>
            </a:endParaRPr>
          </a:p>
          <a:p>
            <a:pPr algn="l"/>
            <a:r>
              <a:rPr lang="en-US" sz="1200" b="0" i="0" u="none" strike="noStrike" cap="none" baseline="0" dirty="0">
                <a:solidFill>
                  <a:schemeClr val="dk1"/>
                </a:solidFill>
                <a:latin typeface="Calibri"/>
                <a:ea typeface="Calibri"/>
                <a:cs typeface="Calibri"/>
                <a:sym typeface="Calibri"/>
              </a:rPr>
              <a:t>Career academies are a leading high school reform designed to engage students and better prepare them for college and the</a:t>
            </a:r>
          </a:p>
          <a:p>
            <a:pPr algn="l"/>
            <a:r>
              <a:rPr lang="en-US" sz="1200" b="0" i="0" u="none" strike="noStrike" cap="none" baseline="0" dirty="0">
                <a:solidFill>
                  <a:schemeClr val="dk1"/>
                </a:solidFill>
                <a:latin typeface="Calibri"/>
                <a:ea typeface="Calibri"/>
                <a:cs typeface="Calibri"/>
                <a:sym typeface="Calibri"/>
              </a:rPr>
              <a:t>workplace. They offer small, more personalized learning environments; integrated academic and technical courses organized around</a:t>
            </a:r>
          </a:p>
          <a:p>
            <a:pPr algn="l"/>
            <a:r>
              <a:rPr lang="en-US" sz="1200" b="0" i="0" u="none" strike="noStrike" cap="none" baseline="0" dirty="0">
                <a:solidFill>
                  <a:schemeClr val="dk1"/>
                </a:solidFill>
                <a:latin typeface="Calibri"/>
                <a:ea typeface="Calibri"/>
                <a:cs typeface="Calibri"/>
                <a:sym typeface="Calibri"/>
              </a:rPr>
              <a:t>career themes; and work-based learning opportunities. </a:t>
            </a:r>
          </a:p>
          <a:p>
            <a:pPr algn="l"/>
            <a:endParaRPr lang="en-US" sz="1200" b="0" i="0" u="none" strike="noStrike" cap="none" baseline="0" dirty="0">
              <a:solidFill>
                <a:schemeClr val="dk1"/>
              </a:solidFill>
              <a:latin typeface="Calibri"/>
              <a:cs typeface="Calibri"/>
              <a:sym typeface="Calibri"/>
            </a:endParaRPr>
          </a:p>
          <a:p>
            <a:pPr algn="l"/>
            <a:r>
              <a:rPr lang="en-US" sz="1200" b="0" i="0" u="none" strike="noStrike" cap="none" baseline="0" dirty="0">
                <a:solidFill>
                  <a:schemeClr val="dk1"/>
                </a:solidFill>
                <a:latin typeface="Calibri"/>
                <a:ea typeface="Calibri"/>
                <a:cs typeface="Calibri"/>
                <a:sym typeface="Calibri"/>
              </a:rPr>
              <a:t>Career academies, in use for nearly 40 years (Kemple and Willner 2008), are a leading high school reform designed to engage students</a:t>
            </a:r>
          </a:p>
          <a:p>
            <a:pPr algn="l"/>
            <a:r>
              <a:rPr lang="en-US" sz="1200" b="0" i="0" u="none" strike="noStrike" cap="none" baseline="0" dirty="0">
                <a:solidFill>
                  <a:schemeClr val="dk1"/>
                </a:solidFill>
                <a:latin typeface="Calibri"/>
                <a:ea typeface="Calibri"/>
                <a:cs typeface="Calibri"/>
                <a:sym typeface="Calibri"/>
              </a:rPr>
              <a:t>and better prepare them for college and the workplace.</a:t>
            </a:r>
            <a:r>
              <a:rPr lang="en-US" sz="1200" b="0" i="0" u="none" strike="noStrike" cap="none" baseline="30000" dirty="0">
                <a:solidFill>
                  <a:schemeClr val="dk1"/>
                </a:solidFill>
                <a:latin typeface="Calibri"/>
                <a:ea typeface="Calibri"/>
                <a:cs typeface="Calibri"/>
                <a:sym typeface="Calibri"/>
              </a:rPr>
              <a:t>1 </a:t>
            </a:r>
            <a:r>
              <a:rPr lang="en-US" sz="1200" b="0" i="0" u="none" strike="noStrike" cap="none" baseline="0" dirty="0">
                <a:solidFill>
                  <a:schemeClr val="dk1"/>
                </a:solidFill>
                <a:latin typeface="Calibri"/>
                <a:ea typeface="Calibri"/>
                <a:cs typeface="Calibri"/>
                <a:sym typeface="Calibri"/>
              </a:rPr>
              <a:t>Initially intended to provide vocational training to students at risk of dropping</a:t>
            </a:r>
          </a:p>
          <a:p>
            <a:pPr algn="l"/>
            <a:r>
              <a:rPr lang="en-US" sz="1200" b="0" i="0" u="none" strike="noStrike" cap="none" baseline="0" dirty="0">
                <a:solidFill>
                  <a:schemeClr val="dk1"/>
                </a:solidFill>
                <a:latin typeface="Calibri"/>
                <a:ea typeface="Calibri"/>
                <a:cs typeface="Calibri"/>
                <a:sym typeface="Calibri"/>
              </a:rPr>
              <a:t>out of school, they have since become a comprehensive high school strategy (Stern, Dayton, and Raby 2000), offering small, more</a:t>
            </a:r>
          </a:p>
          <a:p>
            <a:pPr algn="l"/>
            <a:r>
              <a:rPr lang="en-US" sz="1200" b="0" i="0" u="none" strike="noStrike" cap="none" baseline="0" dirty="0">
                <a:solidFill>
                  <a:schemeClr val="dk1"/>
                </a:solidFill>
                <a:latin typeface="Calibri"/>
                <a:ea typeface="Calibri"/>
                <a:cs typeface="Calibri"/>
                <a:sym typeface="Calibri"/>
              </a:rPr>
              <a:t>personalized learning environments; integrated academic and technical courses organized around career themes; and work-based</a:t>
            </a:r>
          </a:p>
          <a:p>
            <a:pPr algn="l"/>
            <a:r>
              <a:rPr lang="en-US" sz="1200" b="0" i="0" u="none" strike="noStrike" cap="none" baseline="0" dirty="0">
                <a:solidFill>
                  <a:schemeClr val="dk1"/>
                </a:solidFill>
                <a:latin typeface="Calibri"/>
                <a:ea typeface="Calibri"/>
                <a:cs typeface="Calibri"/>
                <a:sym typeface="Calibri"/>
              </a:rPr>
              <a:t>learning opportunities.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456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45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D68E1-834D-435E-9290-3D95E49AC199}" type="slidenum">
              <a:rPr lang="en-US" smtClean="0"/>
              <a:t>11</a:t>
            </a:fld>
            <a:endParaRPr lang="en-US"/>
          </a:p>
        </p:txBody>
      </p:sp>
    </p:spTree>
    <p:extLst>
      <p:ext uri="{BB962C8B-B14F-4D97-AF65-F5344CB8AC3E}">
        <p14:creationId xmlns:p14="http://schemas.microsoft.com/office/powerpoint/2010/main" val="1648616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D68E1-834D-435E-9290-3D95E49AC199}" type="slidenum">
              <a:rPr lang="en-US" smtClean="0"/>
              <a:t>12</a:t>
            </a:fld>
            <a:endParaRPr lang="en-US"/>
          </a:p>
        </p:txBody>
      </p:sp>
    </p:spTree>
    <p:extLst>
      <p:ext uri="{BB962C8B-B14F-4D97-AF65-F5344CB8AC3E}">
        <p14:creationId xmlns:p14="http://schemas.microsoft.com/office/powerpoint/2010/main" val="1305894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7B714092-BC0E-DD48-B830-056BE53F7D57}" type="slidenum">
              <a:rPr lang="en-US" smtClean="0"/>
              <a:t>13</a:t>
            </a:fld>
            <a:endParaRPr lang="en-US"/>
          </a:p>
        </p:txBody>
      </p:sp>
    </p:spTree>
    <p:extLst>
      <p:ext uri="{BB962C8B-B14F-4D97-AF65-F5344CB8AC3E}">
        <p14:creationId xmlns:p14="http://schemas.microsoft.com/office/powerpoint/2010/main" val="3324065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D68E1-834D-435E-9290-3D95E49AC199}" type="slidenum">
              <a:rPr lang="en-US" smtClean="0"/>
              <a:t>14</a:t>
            </a:fld>
            <a:endParaRPr lang="en-US"/>
          </a:p>
        </p:txBody>
      </p:sp>
    </p:spTree>
    <p:extLst>
      <p:ext uri="{BB962C8B-B14F-4D97-AF65-F5344CB8AC3E}">
        <p14:creationId xmlns:p14="http://schemas.microsoft.com/office/powerpoint/2010/main" val="279121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714092-BC0E-DD48-B830-056BE53F7D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6378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634F1A-660B-6949-BEBA-C9009E3B22BB}"/>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FBB5F8-AC77-B94F-9E77-9D78A320DD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C83D4-E6DA-4F42-82BD-684F421412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82F430-2505-7D40-B331-DCE8E0D75D57}"/>
              </a:ext>
            </a:extLst>
          </p:cNvPr>
          <p:cNvSpPr>
            <a:spLocks noGrp="1"/>
          </p:cNvSpPr>
          <p:nvPr>
            <p:ph type="dt" sz="half" idx="10"/>
          </p:nvPr>
        </p:nvSpPr>
        <p:spPr/>
        <p:txBody>
          <a:bodyPr/>
          <a:lstStyle/>
          <a:p>
            <a:fld id="{3CC394FF-7E13-416A-B6C1-CA24A5950C90}" type="datetime1">
              <a:rPr lang="en-US" smtClean="0"/>
              <a:t>8/19/2024</a:t>
            </a:fld>
            <a:endParaRPr lang="en-US"/>
          </a:p>
        </p:txBody>
      </p:sp>
      <p:sp>
        <p:nvSpPr>
          <p:cNvPr id="5" name="Footer Placeholder 4">
            <a:extLst>
              <a:ext uri="{FF2B5EF4-FFF2-40B4-BE49-F238E27FC236}">
                <a16:creationId xmlns:a16="http://schemas.microsoft.com/office/drawing/2014/main" id="{46534FD1-D1DA-3149-8B0E-17687295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9B7AA-BDE3-3B4B-AFD9-39E4375EE092}"/>
              </a:ext>
            </a:extLst>
          </p:cNvPr>
          <p:cNvSpPr>
            <a:spLocks noGrp="1"/>
          </p:cNvSpPr>
          <p:nvPr>
            <p:ph type="sldNum" sz="quarter" idx="12"/>
          </p:nvPr>
        </p:nvSpPr>
        <p:spPr/>
        <p:txBody>
          <a:bodyPr/>
          <a:lstStyle/>
          <a:p>
            <a:fld id="{4CFFFB47-3016-134A-AEBC-6F7DB69BC704}" type="slidenum">
              <a:rPr lang="en-US" smtClean="0"/>
              <a:t>‹#›</a:t>
            </a:fld>
            <a:endParaRPr lang="en-US"/>
          </a:p>
        </p:txBody>
      </p:sp>
      <p:pic>
        <p:nvPicPr>
          <p:cNvPr id="7" name="Picture 6">
            <a:extLst>
              <a:ext uri="{FF2B5EF4-FFF2-40B4-BE49-F238E27FC236}">
                <a16:creationId xmlns:a16="http://schemas.microsoft.com/office/drawing/2014/main" id="{5F4DE96F-07D7-3242-B514-1204E1ACDD45}"/>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4270838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2752C1-CC97-F247-BB22-A6D72799AB79}"/>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D68B23-C106-374F-A5A9-D3893778A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2D2C64-F0F6-4845-B6B2-0E239155EE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F9C4A8E-63C2-1047-ABA9-4F333559E10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4D36B-DAA3-8749-9AE1-794A30419917}"/>
              </a:ext>
            </a:extLst>
          </p:cNvPr>
          <p:cNvSpPr>
            <a:spLocks noGrp="1"/>
          </p:cNvSpPr>
          <p:nvPr>
            <p:ph type="dt" sz="half" idx="10"/>
          </p:nvPr>
        </p:nvSpPr>
        <p:spPr/>
        <p:txBody>
          <a:bodyPr/>
          <a:lstStyle/>
          <a:p>
            <a:fld id="{A2BB8629-04A8-4FD5-987F-D1B2E661D4FD}" type="datetime1">
              <a:rPr lang="en-US" smtClean="0"/>
              <a:t>8/19/2024</a:t>
            </a:fld>
            <a:endParaRPr lang="en-US"/>
          </a:p>
        </p:txBody>
      </p:sp>
      <p:sp>
        <p:nvSpPr>
          <p:cNvPr id="6" name="Footer Placeholder 5">
            <a:extLst>
              <a:ext uri="{FF2B5EF4-FFF2-40B4-BE49-F238E27FC236}">
                <a16:creationId xmlns:a16="http://schemas.microsoft.com/office/drawing/2014/main" id="{123E63B4-634E-9A40-A01D-AABC50BAD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21174B-B490-6842-A8AF-F31F0CB9EF25}"/>
              </a:ext>
            </a:extLst>
          </p:cNvPr>
          <p:cNvSpPr>
            <a:spLocks noGrp="1"/>
          </p:cNvSpPr>
          <p:nvPr>
            <p:ph type="sldNum" sz="quarter" idx="12"/>
          </p:nvPr>
        </p:nvSpPr>
        <p:spPr/>
        <p:txBody>
          <a:bodyPr/>
          <a:lstStyle/>
          <a:p>
            <a:fld id="{4CFFFB47-3016-134A-AEBC-6F7DB69BC704}" type="slidenum">
              <a:rPr lang="en-US" smtClean="0"/>
              <a:t>‹#›</a:t>
            </a:fld>
            <a:endParaRPr lang="en-US"/>
          </a:p>
        </p:txBody>
      </p:sp>
      <p:pic>
        <p:nvPicPr>
          <p:cNvPr id="8" name="Picture 7">
            <a:extLst>
              <a:ext uri="{FF2B5EF4-FFF2-40B4-BE49-F238E27FC236}">
                <a16:creationId xmlns:a16="http://schemas.microsoft.com/office/drawing/2014/main" id="{A59550BC-96B9-BA4A-BB02-96F95178C7DC}"/>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273293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A9D549-A741-5449-896C-3E338AFE6F7C}"/>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F9F44E-996C-F541-8FFD-35F9F118E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F0E9B8-4BB1-2C4D-ABD6-F670E09355D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70443-02B2-E74C-8E6C-546A6631CFED}"/>
              </a:ext>
            </a:extLst>
          </p:cNvPr>
          <p:cNvSpPr>
            <a:spLocks noGrp="1"/>
          </p:cNvSpPr>
          <p:nvPr>
            <p:ph type="dt" sz="half" idx="10"/>
          </p:nvPr>
        </p:nvSpPr>
        <p:spPr/>
        <p:txBody>
          <a:bodyPr/>
          <a:lstStyle/>
          <a:p>
            <a:fld id="{8672EBB8-144A-40C5-8DFD-C8CED4B4E6AD}" type="datetime1">
              <a:rPr lang="en-US" smtClean="0"/>
              <a:t>8/19/2024</a:t>
            </a:fld>
            <a:endParaRPr lang="en-US"/>
          </a:p>
        </p:txBody>
      </p:sp>
      <p:sp>
        <p:nvSpPr>
          <p:cNvPr id="5" name="Footer Placeholder 4">
            <a:extLst>
              <a:ext uri="{FF2B5EF4-FFF2-40B4-BE49-F238E27FC236}">
                <a16:creationId xmlns:a16="http://schemas.microsoft.com/office/drawing/2014/main" id="{925E3100-4985-A640-B5B2-7F00444B3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9655E-7704-D64F-80B3-DC3BE6DD9C6E}"/>
              </a:ext>
            </a:extLst>
          </p:cNvPr>
          <p:cNvSpPr>
            <a:spLocks noGrp="1"/>
          </p:cNvSpPr>
          <p:nvPr>
            <p:ph type="sldNum" sz="quarter" idx="12"/>
          </p:nvPr>
        </p:nvSpPr>
        <p:spPr/>
        <p:txBody>
          <a:bodyPr/>
          <a:lstStyle/>
          <a:p>
            <a:fld id="{4CFFFB47-3016-134A-AEBC-6F7DB69BC704}" type="slidenum">
              <a:rPr lang="en-US" smtClean="0"/>
              <a:t>‹#›</a:t>
            </a:fld>
            <a:endParaRPr lang="en-US"/>
          </a:p>
        </p:txBody>
      </p:sp>
      <p:pic>
        <p:nvPicPr>
          <p:cNvPr id="7" name="Picture 6">
            <a:extLst>
              <a:ext uri="{FF2B5EF4-FFF2-40B4-BE49-F238E27FC236}">
                <a16:creationId xmlns:a16="http://schemas.microsoft.com/office/drawing/2014/main" id="{0D16BE3C-79D4-2146-94AF-50FD1A51393E}"/>
              </a:ext>
            </a:extLst>
          </p:cNvPr>
          <p:cNvPicPr>
            <a:picLocks noChangeAspect="1"/>
          </p:cNvPicPr>
          <p:nvPr userDrawn="1"/>
        </p:nvPicPr>
        <p:blipFill>
          <a:blip r:embed="rId2"/>
          <a:stretch>
            <a:fillRect/>
          </a:stretch>
        </p:blipFill>
        <p:spPr>
          <a:xfrm>
            <a:off x="381000" y="5733379"/>
            <a:ext cx="1939883" cy="622971"/>
          </a:xfrm>
          <a:prstGeom prst="rect">
            <a:avLst/>
          </a:prstGeom>
        </p:spPr>
      </p:pic>
    </p:spTree>
    <p:extLst>
      <p:ext uri="{BB962C8B-B14F-4D97-AF65-F5344CB8AC3E}">
        <p14:creationId xmlns:p14="http://schemas.microsoft.com/office/powerpoint/2010/main" val="1630184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0165C1-F02B-4D4E-8637-5579022C530A}"/>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1282BA31-70BA-F54D-90E2-071396C17E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9172E6-2375-CA4E-899B-EE443995574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342F5-22C7-2E42-AEFA-3FE1AC30C9FB}"/>
              </a:ext>
            </a:extLst>
          </p:cNvPr>
          <p:cNvSpPr>
            <a:spLocks noGrp="1"/>
          </p:cNvSpPr>
          <p:nvPr>
            <p:ph type="dt" sz="half" idx="10"/>
          </p:nvPr>
        </p:nvSpPr>
        <p:spPr/>
        <p:txBody>
          <a:bodyPr/>
          <a:lstStyle/>
          <a:p>
            <a:fld id="{E7C2B0AF-DA78-44F0-9E5B-E05E57BAB398}" type="datetime1">
              <a:rPr lang="en-US" smtClean="0"/>
              <a:t>8/19/2024</a:t>
            </a:fld>
            <a:endParaRPr lang="en-US"/>
          </a:p>
        </p:txBody>
      </p:sp>
      <p:sp>
        <p:nvSpPr>
          <p:cNvPr id="5" name="Footer Placeholder 4">
            <a:extLst>
              <a:ext uri="{FF2B5EF4-FFF2-40B4-BE49-F238E27FC236}">
                <a16:creationId xmlns:a16="http://schemas.microsoft.com/office/drawing/2014/main" id="{57538D0B-5597-5747-B483-312F6114B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7B9B16-7409-A94A-9352-A9A282367237}"/>
              </a:ext>
            </a:extLst>
          </p:cNvPr>
          <p:cNvSpPr>
            <a:spLocks noGrp="1"/>
          </p:cNvSpPr>
          <p:nvPr>
            <p:ph type="sldNum" sz="quarter" idx="12"/>
          </p:nvPr>
        </p:nvSpPr>
        <p:spPr/>
        <p:txBody>
          <a:bodyPr/>
          <a:lstStyle/>
          <a:p>
            <a:fld id="{4CFFFB47-3016-134A-AEBC-6F7DB69BC704}" type="slidenum">
              <a:rPr lang="en-US" smtClean="0"/>
              <a:t>‹#›</a:t>
            </a:fld>
            <a:endParaRPr lang="en-US"/>
          </a:p>
        </p:txBody>
      </p:sp>
      <p:pic>
        <p:nvPicPr>
          <p:cNvPr id="7" name="Picture 6">
            <a:extLst>
              <a:ext uri="{FF2B5EF4-FFF2-40B4-BE49-F238E27FC236}">
                <a16:creationId xmlns:a16="http://schemas.microsoft.com/office/drawing/2014/main" id="{CE94F406-695E-264F-958C-598E19F92541}"/>
              </a:ext>
            </a:extLst>
          </p:cNvPr>
          <p:cNvPicPr>
            <a:picLocks noChangeAspect="1"/>
          </p:cNvPicPr>
          <p:nvPr userDrawn="1"/>
        </p:nvPicPr>
        <p:blipFill>
          <a:blip r:embed="rId2"/>
          <a:stretch>
            <a:fillRect/>
          </a:stretch>
        </p:blipFill>
        <p:spPr>
          <a:xfrm>
            <a:off x="269917" y="5643685"/>
            <a:ext cx="1939883" cy="622971"/>
          </a:xfrm>
          <a:prstGeom prst="rect">
            <a:avLst/>
          </a:prstGeom>
        </p:spPr>
      </p:pic>
    </p:spTree>
    <p:extLst>
      <p:ext uri="{BB962C8B-B14F-4D97-AF65-F5344CB8AC3E}">
        <p14:creationId xmlns:p14="http://schemas.microsoft.com/office/powerpoint/2010/main" val="3323596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userDrawn="1">
  <p:cSld name="1_Comparison">
    <p:spTree>
      <p:nvGrpSpPr>
        <p:cNvPr id="1" name="Shape 116"/>
        <p:cNvGrpSpPr/>
        <p:nvPr/>
      </p:nvGrpSpPr>
      <p:grpSpPr>
        <a:xfrm>
          <a:off x="0" y="0"/>
          <a:ext cx="0" cy="0"/>
          <a:chOff x="0" y="0"/>
          <a:chExt cx="0" cy="0"/>
        </a:xfrm>
      </p:grpSpPr>
      <p:sp>
        <p:nvSpPr>
          <p:cNvPr id="117" name="Google Shape;117;p49"/>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 name="Google Shape;118;p49"/>
          <p:cNvSpPr txBox="1">
            <a:spLocks noGrp="1"/>
          </p:cNvSpPr>
          <p:nvPr>
            <p:ph type="title"/>
          </p:nvPr>
        </p:nvSpPr>
        <p:spPr>
          <a:xfrm>
            <a:off x="839788" y="490386"/>
            <a:ext cx="10515600" cy="7209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3" name="Google Shape;123;p49"/>
          <p:cNvSpPr txBox="1">
            <a:spLocks noGrp="1"/>
          </p:cNvSpPr>
          <p:nvPr>
            <p:ph type="dt" idx="10"/>
          </p:nvPr>
        </p:nvSpPr>
        <p:spPr>
          <a:xfrm>
            <a:off x="838200" y="648161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792B0A8D-570A-4111-826F-14B2C91D044F}" type="datetime1">
              <a:rPr lang="en-US" smtClean="0"/>
              <a:t>8/19/2024</a:t>
            </a:fld>
            <a:endParaRPr lang="en-US"/>
          </a:p>
        </p:txBody>
      </p:sp>
      <p:sp>
        <p:nvSpPr>
          <p:cNvPr id="124" name="Google Shape;12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9"/>
          <p:cNvSpPr txBox="1">
            <a:spLocks noGrp="1"/>
          </p:cNvSpPr>
          <p:nvPr>
            <p:ph type="sldNum" idx="12"/>
          </p:nvPr>
        </p:nvSpPr>
        <p:spPr>
          <a:xfrm>
            <a:off x="8610600" y="648161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bg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26" name="Google Shape;126;p49"/>
          <p:cNvCxnSpPr/>
          <p:nvPr/>
        </p:nvCxnSpPr>
        <p:spPr>
          <a:xfrm>
            <a:off x="838200" y="1252804"/>
            <a:ext cx="10515600" cy="0"/>
          </a:xfrm>
          <a:prstGeom prst="straightConnector1">
            <a:avLst/>
          </a:prstGeom>
          <a:noFill/>
          <a:ln w="19050" cap="flat" cmpd="sng">
            <a:solidFill>
              <a:srgbClr val="00A0AF"/>
            </a:solidFill>
            <a:prstDash val="solid"/>
            <a:miter lim="800000"/>
            <a:headEnd type="none" w="sm" len="sm"/>
            <a:tailEnd type="none" w="sm" len="sm"/>
          </a:ln>
        </p:spPr>
      </p:cxnSp>
    </p:spTree>
    <p:extLst>
      <p:ext uri="{BB962C8B-B14F-4D97-AF65-F5344CB8AC3E}">
        <p14:creationId xmlns:p14="http://schemas.microsoft.com/office/powerpoint/2010/main" val="4222227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userDrawn="1">
  <p:cSld name="1_Comparison">
    <p:spTree>
      <p:nvGrpSpPr>
        <p:cNvPr id="1" name="Shape 116"/>
        <p:cNvGrpSpPr/>
        <p:nvPr/>
      </p:nvGrpSpPr>
      <p:grpSpPr>
        <a:xfrm>
          <a:off x="0" y="0"/>
          <a:ext cx="0" cy="0"/>
          <a:chOff x="0" y="0"/>
          <a:chExt cx="0" cy="0"/>
        </a:xfrm>
      </p:grpSpPr>
      <p:sp>
        <p:nvSpPr>
          <p:cNvPr id="117" name="Google Shape;117;p49"/>
          <p:cNvSpPr/>
          <p:nvPr/>
        </p:nvSpPr>
        <p:spPr>
          <a:xfrm>
            <a:off x="0" y="6492876"/>
            <a:ext cx="12192000" cy="365125"/>
          </a:xfrm>
          <a:prstGeom prst="rect">
            <a:avLst/>
          </a:prstGeom>
          <a:solidFill>
            <a:srgbClr val="004B8D"/>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18" name="Google Shape;118;p49"/>
          <p:cNvSpPr txBox="1">
            <a:spLocks noGrp="1"/>
          </p:cNvSpPr>
          <p:nvPr>
            <p:ph type="title"/>
          </p:nvPr>
        </p:nvSpPr>
        <p:spPr>
          <a:xfrm>
            <a:off x="839788" y="490386"/>
            <a:ext cx="10515600" cy="7209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0" name="Google Shape;120;p49"/>
          <p:cNvSpPr txBox="1">
            <a:spLocks noGrp="1"/>
          </p:cNvSpPr>
          <p:nvPr>
            <p:ph type="body" idx="2"/>
          </p:nvPr>
        </p:nvSpPr>
        <p:spPr>
          <a:xfrm>
            <a:off x="839789" y="1347900"/>
            <a:ext cx="10514012" cy="446598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123" name="Google Shape;123;p49"/>
          <p:cNvSpPr txBox="1">
            <a:spLocks noGrp="1"/>
          </p:cNvSpPr>
          <p:nvPr>
            <p:ph type="dt" idx="10"/>
          </p:nvPr>
        </p:nvSpPr>
        <p:spPr>
          <a:xfrm>
            <a:off x="838200" y="648161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9163689-A768-4F25-A5D4-7E7DC620F6D7}" type="datetime1">
              <a:rPr lang="en-US" smtClean="0"/>
              <a:t>8/19/2024</a:t>
            </a:fld>
            <a:endParaRPr lang="en-US"/>
          </a:p>
        </p:txBody>
      </p:sp>
      <p:sp>
        <p:nvSpPr>
          <p:cNvPr id="124" name="Google Shape;124;p4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9"/>
          <p:cNvSpPr txBox="1">
            <a:spLocks noGrp="1"/>
          </p:cNvSpPr>
          <p:nvPr>
            <p:ph type="sldNum" idx="12"/>
          </p:nvPr>
        </p:nvSpPr>
        <p:spPr>
          <a:xfrm>
            <a:off x="8610600" y="648161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bg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26" name="Google Shape;126;p49"/>
          <p:cNvCxnSpPr/>
          <p:nvPr/>
        </p:nvCxnSpPr>
        <p:spPr>
          <a:xfrm>
            <a:off x="838200" y="1252804"/>
            <a:ext cx="10515600" cy="0"/>
          </a:xfrm>
          <a:prstGeom prst="straightConnector1">
            <a:avLst/>
          </a:prstGeom>
          <a:noFill/>
          <a:ln w="19050" cap="flat" cmpd="sng">
            <a:solidFill>
              <a:srgbClr val="00A0AF"/>
            </a:solidFill>
            <a:prstDash val="solid"/>
            <a:miter lim="800000"/>
            <a:headEnd type="none" w="sm" len="sm"/>
            <a:tailEnd type="none" w="sm" len="sm"/>
          </a:ln>
        </p:spPr>
      </p:cxnSp>
      <p:pic>
        <p:nvPicPr>
          <p:cNvPr id="127" name="Google Shape;127;p49"/>
          <p:cNvPicPr preferRelativeResize="0"/>
          <p:nvPr userDrawn="1"/>
        </p:nvPicPr>
        <p:blipFill rotWithShape="1">
          <a:blip r:embed="rId2">
            <a:alphaModFix/>
          </a:blip>
          <a:srcRect/>
          <a:stretch/>
        </p:blipFill>
        <p:spPr>
          <a:xfrm>
            <a:off x="9833335" y="5802969"/>
            <a:ext cx="1939883" cy="622971"/>
          </a:xfrm>
          <a:prstGeom prst="rect">
            <a:avLst/>
          </a:prstGeom>
          <a:noFill/>
          <a:ln>
            <a:noFill/>
          </a:ln>
        </p:spPr>
      </p:pic>
    </p:spTree>
    <p:extLst>
      <p:ext uri="{BB962C8B-B14F-4D97-AF65-F5344CB8AC3E}">
        <p14:creationId xmlns:p14="http://schemas.microsoft.com/office/powerpoint/2010/main" val="413497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23"/>
        <p:cNvGrpSpPr/>
        <p:nvPr/>
      </p:nvGrpSpPr>
      <p:grpSpPr>
        <a:xfrm>
          <a:off x="0" y="0"/>
          <a:ext cx="0" cy="0"/>
          <a:chOff x="0" y="0"/>
          <a:chExt cx="0" cy="0"/>
        </a:xfrm>
      </p:grpSpPr>
      <p:sp>
        <p:nvSpPr>
          <p:cNvPr id="24" name="Google Shape;24;p33"/>
          <p:cNvSpPr/>
          <p:nvPr/>
        </p:nvSpPr>
        <p:spPr>
          <a:xfrm>
            <a:off x="16" y="0"/>
            <a:ext cx="3572256" cy="6858000"/>
          </a:xfrm>
          <a:prstGeom prst="rect">
            <a:avLst/>
          </a:prstGeom>
          <a:solidFill>
            <a:srgbClr val="004B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Arial"/>
              <a:ea typeface="Arial"/>
              <a:cs typeface="Arial"/>
              <a:sym typeface="Arial"/>
            </a:endParaRPr>
          </a:p>
        </p:txBody>
      </p:sp>
      <p:cxnSp>
        <p:nvCxnSpPr>
          <p:cNvPr id="25" name="Google Shape;25;p33"/>
          <p:cNvCxnSpPr/>
          <p:nvPr/>
        </p:nvCxnSpPr>
        <p:spPr>
          <a:xfrm>
            <a:off x="237067" y="3004237"/>
            <a:ext cx="3206189" cy="0"/>
          </a:xfrm>
          <a:prstGeom prst="straightConnector1">
            <a:avLst/>
          </a:prstGeom>
          <a:noFill/>
          <a:ln w="12700" cap="flat" cmpd="sng">
            <a:solidFill>
              <a:srgbClr val="00A0AF"/>
            </a:solidFill>
            <a:prstDash val="solid"/>
            <a:miter lim="800000"/>
            <a:headEnd type="none" w="sm" len="sm"/>
            <a:tailEnd type="none" w="sm" len="sm"/>
          </a:ln>
        </p:spPr>
      </p:cxnSp>
      <p:sp>
        <p:nvSpPr>
          <p:cNvPr id="26" name="Google Shape;26;p33"/>
          <p:cNvSpPr txBox="1">
            <a:spLocks noGrp="1"/>
          </p:cNvSpPr>
          <p:nvPr>
            <p:ph type="body" idx="1"/>
          </p:nvPr>
        </p:nvSpPr>
        <p:spPr>
          <a:xfrm>
            <a:off x="3769375" y="526094"/>
            <a:ext cx="8147304" cy="52943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7" name="Google Shape;2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2007D2D-D32F-4895-8C48-BA8DC7796890}" type="datetime1">
              <a:rPr lang="en-US" smtClean="0"/>
              <a:t>8/19/2024</a:t>
            </a:fld>
            <a:endParaRPr/>
          </a:p>
        </p:txBody>
      </p:sp>
      <p:sp>
        <p:nvSpPr>
          <p:cNvPr id="28" name="Google Shape;2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0" name="Google Shape;30;p33"/>
          <p:cNvPicPr preferRelativeResize="0"/>
          <p:nvPr/>
        </p:nvPicPr>
        <p:blipFill rotWithShape="1">
          <a:blip r:embed="rId2">
            <a:alphaModFix/>
          </a:blip>
          <a:srcRect/>
          <a:stretch/>
        </p:blipFill>
        <p:spPr>
          <a:xfrm>
            <a:off x="9998434" y="6056967"/>
            <a:ext cx="1939883" cy="622971"/>
          </a:xfrm>
          <a:prstGeom prst="rect">
            <a:avLst/>
          </a:prstGeom>
          <a:noFill/>
          <a:ln>
            <a:noFill/>
          </a:ln>
        </p:spPr>
      </p:pic>
      <p:sp>
        <p:nvSpPr>
          <p:cNvPr id="31" name="Google Shape;31;p33"/>
          <p:cNvSpPr txBox="1">
            <a:spLocks noGrp="1"/>
          </p:cNvSpPr>
          <p:nvPr>
            <p:ph type="title"/>
          </p:nvPr>
        </p:nvSpPr>
        <p:spPr>
          <a:xfrm>
            <a:off x="345129" y="2154478"/>
            <a:ext cx="2907082" cy="84975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3"/>
          <p:cNvSpPr txBox="1">
            <a:spLocks noGrp="1"/>
          </p:cNvSpPr>
          <p:nvPr>
            <p:ph type="body" idx="2"/>
          </p:nvPr>
        </p:nvSpPr>
        <p:spPr>
          <a:xfrm>
            <a:off x="380999" y="3169433"/>
            <a:ext cx="2871211" cy="9144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800"/>
              <a:buNone/>
              <a:defRPr sz="1800">
                <a:solidFill>
                  <a:schemeClr val="accent1"/>
                </a:solidFill>
              </a:defRPr>
            </a:lvl1pPr>
            <a:lvl2pPr marL="914400" lvl="1" indent="-228600" algn="ctr">
              <a:lnSpc>
                <a:spcPct val="90000"/>
              </a:lnSpc>
              <a:spcBef>
                <a:spcPts val="500"/>
              </a:spcBef>
              <a:spcAft>
                <a:spcPts val="0"/>
              </a:spcAft>
              <a:buSzPts val="1400"/>
              <a:buNone/>
              <a:defRPr sz="1400">
                <a:solidFill>
                  <a:schemeClr val="accent1"/>
                </a:solidFill>
              </a:defRPr>
            </a:lvl2pPr>
            <a:lvl3pPr marL="1371600" lvl="2" indent="-228600" algn="ctr">
              <a:lnSpc>
                <a:spcPct val="90000"/>
              </a:lnSpc>
              <a:spcBef>
                <a:spcPts val="500"/>
              </a:spcBef>
              <a:spcAft>
                <a:spcPts val="0"/>
              </a:spcAft>
              <a:buSzPts val="1400"/>
              <a:buNone/>
              <a:defRPr sz="1400">
                <a:solidFill>
                  <a:schemeClr val="accent1"/>
                </a:solidFill>
              </a:defRPr>
            </a:lvl3pPr>
            <a:lvl4pPr marL="1828800" lvl="3" indent="-228600" algn="ctr">
              <a:lnSpc>
                <a:spcPct val="90000"/>
              </a:lnSpc>
              <a:spcBef>
                <a:spcPts val="500"/>
              </a:spcBef>
              <a:spcAft>
                <a:spcPts val="0"/>
              </a:spcAft>
              <a:buSzPts val="1400"/>
              <a:buNone/>
              <a:defRPr sz="1400">
                <a:solidFill>
                  <a:schemeClr val="accent1"/>
                </a:solidFill>
              </a:defRPr>
            </a:lvl4pPr>
            <a:lvl5pPr marL="2286000" lvl="4" indent="-228600" algn="ctr">
              <a:lnSpc>
                <a:spcPct val="90000"/>
              </a:lnSpc>
              <a:spcBef>
                <a:spcPts val="500"/>
              </a:spcBef>
              <a:spcAft>
                <a:spcPts val="0"/>
              </a:spcAft>
              <a:buSzPts val="1400"/>
              <a:buNone/>
              <a:defRPr sz="14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9112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634F1A-660B-6949-BEBA-C9009E3B22BB}"/>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FBB5F8-AC77-B94F-9E77-9D78A320DD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C83D4-E6DA-4F42-82BD-684F421412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82F430-2505-7D40-B331-DCE8E0D75D57}"/>
              </a:ext>
            </a:extLst>
          </p:cNvPr>
          <p:cNvSpPr>
            <a:spLocks noGrp="1"/>
          </p:cNvSpPr>
          <p:nvPr>
            <p:ph type="dt" sz="half" idx="10"/>
          </p:nvPr>
        </p:nvSpPr>
        <p:spPr/>
        <p:txBody>
          <a:bodyPr/>
          <a:lstStyle/>
          <a:p>
            <a:fld id="{2EDFF30D-453A-4F77-91BF-3865A1F5F00F}" type="datetime1">
              <a:rPr lang="en-US" smtClean="0"/>
              <a:t>8/19/2024</a:t>
            </a:fld>
            <a:endParaRPr lang="en-US" dirty="0"/>
          </a:p>
        </p:txBody>
      </p:sp>
      <p:sp>
        <p:nvSpPr>
          <p:cNvPr id="5" name="Footer Placeholder 4">
            <a:extLst>
              <a:ext uri="{FF2B5EF4-FFF2-40B4-BE49-F238E27FC236}">
                <a16:creationId xmlns:a16="http://schemas.microsoft.com/office/drawing/2014/main" id="{46534FD1-D1DA-3149-8B0E-176872953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29B7AA-BDE3-3B4B-AFD9-39E4375EE092}"/>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7" name="Picture 6">
            <a:extLst>
              <a:ext uri="{FF2B5EF4-FFF2-40B4-BE49-F238E27FC236}">
                <a16:creationId xmlns:a16="http://schemas.microsoft.com/office/drawing/2014/main" id="{5F4DE96F-07D7-3242-B514-1204E1ACDD45}"/>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1611855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493B9-CDE2-244A-AD4E-9B86B2C80D8B}"/>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23AA55-3FEB-AC4C-938A-BC527AC0B826}"/>
              </a:ext>
            </a:extLst>
          </p:cNvPr>
          <p:cNvSpPr>
            <a:spLocks noGrp="1"/>
          </p:cNvSpPr>
          <p:nvPr>
            <p:ph type="title"/>
          </p:nvPr>
        </p:nvSpPr>
        <p:spPr>
          <a:xfrm>
            <a:off x="838200" y="465932"/>
            <a:ext cx="10515600" cy="74762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A1E599C-41A1-8E4E-9429-21DCCD1BF8EC}"/>
              </a:ext>
            </a:extLst>
          </p:cNvPr>
          <p:cNvSpPr>
            <a:spLocks noGrp="1"/>
          </p:cNvSpPr>
          <p:nvPr>
            <p:ph idx="1"/>
          </p:nvPr>
        </p:nvSpPr>
        <p:spPr>
          <a:xfrm>
            <a:off x="838200" y="1409075"/>
            <a:ext cx="10515600" cy="4377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8A44AF-0E6D-6A45-BFAA-DB8A37967380}"/>
              </a:ext>
            </a:extLst>
          </p:cNvPr>
          <p:cNvSpPr>
            <a:spLocks noGrp="1"/>
          </p:cNvSpPr>
          <p:nvPr>
            <p:ph type="dt" sz="half" idx="10"/>
          </p:nvPr>
        </p:nvSpPr>
        <p:spPr/>
        <p:txBody>
          <a:bodyPr/>
          <a:lstStyle/>
          <a:p>
            <a:fld id="{43A045AE-6B13-45A1-822A-476B6BB99B9A}" type="datetime1">
              <a:rPr lang="en-US" smtClean="0"/>
              <a:t>8/19/2024</a:t>
            </a:fld>
            <a:endParaRPr lang="en-US" dirty="0"/>
          </a:p>
        </p:txBody>
      </p:sp>
      <p:sp>
        <p:nvSpPr>
          <p:cNvPr id="5" name="Footer Placeholder 4">
            <a:extLst>
              <a:ext uri="{FF2B5EF4-FFF2-40B4-BE49-F238E27FC236}">
                <a16:creationId xmlns:a16="http://schemas.microsoft.com/office/drawing/2014/main" id="{8B25025A-3470-0D4C-8233-3659957DF0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F85407-8B98-5F44-A09E-F44AFA64010E}"/>
              </a:ext>
            </a:extLst>
          </p:cNvPr>
          <p:cNvSpPr>
            <a:spLocks noGrp="1"/>
          </p:cNvSpPr>
          <p:nvPr>
            <p:ph type="sldNum" sz="quarter" idx="12"/>
          </p:nvPr>
        </p:nvSpPr>
        <p:spPr/>
        <p:txBody>
          <a:bodyPr/>
          <a:lstStyle/>
          <a:p>
            <a:fld id="{4CFFFB47-3016-134A-AEBC-6F7DB69BC704}" type="slidenum">
              <a:rPr lang="en-US" smtClean="0"/>
              <a:t>‹#›</a:t>
            </a:fld>
            <a:endParaRPr lang="en-US" dirty="0"/>
          </a:p>
        </p:txBody>
      </p:sp>
      <p:cxnSp>
        <p:nvCxnSpPr>
          <p:cNvPr id="7" name="Straight Connector 6">
            <a:extLst>
              <a:ext uri="{FF2B5EF4-FFF2-40B4-BE49-F238E27FC236}">
                <a16:creationId xmlns:a16="http://schemas.microsoft.com/office/drawing/2014/main" id="{5F77FBD6-689C-C547-8876-8AB9474B8BD4}"/>
              </a:ext>
            </a:extLst>
          </p:cNvPr>
          <p:cNvCxnSpPr>
            <a:cxnSpLocks/>
          </p:cNvCxnSpPr>
          <p:nvPr userDrawn="1"/>
        </p:nvCxnSpPr>
        <p:spPr>
          <a:xfrm>
            <a:off x="838200" y="1252804"/>
            <a:ext cx="10515600"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2352F39-7D4C-6447-867E-7830AEBF4E59}"/>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3406236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8804E8-0820-5849-BA61-91C748F96156}"/>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92099A-54C5-2A48-9655-14C5610840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35FA2-89D4-284B-B84C-260E0CB330F8}"/>
              </a:ext>
            </a:extLst>
          </p:cNvPr>
          <p:cNvSpPr>
            <a:spLocks noGrp="1"/>
          </p:cNvSpPr>
          <p:nvPr>
            <p:ph type="body" idx="1"/>
          </p:nvPr>
        </p:nvSpPr>
        <p:spPr>
          <a:xfrm>
            <a:off x="831850" y="4589464"/>
            <a:ext cx="10515600" cy="115998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178233-6954-E44D-9A8A-E04832049669}"/>
              </a:ext>
            </a:extLst>
          </p:cNvPr>
          <p:cNvSpPr>
            <a:spLocks noGrp="1"/>
          </p:cNvSpPr>
          <p:nvPr>
            <p:ph type="dt" sz="half" idx="10"/>
          </p:nvPr>
        </p:nvSpPr>
        <p:spPr/>
        <p:txBody>
          <a:bodyPr/>
          <a:lstStyle/>
          <a:p>
            <a:fld id="{73AF3A6E-49B5-45FA-81A5-C628EA43CE72}" type="datetime1">
              <a:rPr lang="en-US" smtClean="0"/>
              <a:t>8/19/2024</a:t>
            </a:fld>
            <a:endParaRPr lang="en-US" dirty="0"/>
          </a:p>
        </p:txBody>
      </p:sp>
      <p:sp>
        <p:nvSpPr>
          <p:cNvPr id="5" name="Footer Placeholder 4">
            <a:extLst>
              <a:ext uri="{FF2B5EF4-FFF2-40B4-BE49-F238E27FC236}">
                <a16:creationId xmlns:a16="http://schemas.microsoft.com/office/drawing/2014/main" id="{A54346DB-C753-E64B-9F38-13563C1C21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5131DE-880B-4841-8C1C-5A86109D482C}"/>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7" name="Picture 6">
            <a:extLst>
              <a:ext uri="{FF2B5EF4-FFF2-40B4-BE49-F238E27FC236}">
                <a16:creationId xmlns:a16="http://schemas.microsoft.com/office/drawing/2014/main" id="{5AE1F2A4-9568-F04A-8B0A-3F818693A252}"/>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3248040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B4EC1-52F6-A34E-9FD0-1AC55DF1B98F}"/>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8713A7-C832-0440-AA66-2AA558B0A9A8}"/>
              </a:ext>
            </a:extLst>
          </p:cNvPr>
          <p:cNvSpPr>
            <a:spLocks noGrp="1"/>
          </p:cNvSpPr>
          <p:nvPr>
            <p:ph type="title"/>
          </p:nvPr>
        </p:nvSpPr>
        <p:spPr>
          <a:xfrm>
            <a:off x="838200" y="527964"/>
            <a:ext cx="10515600" cy="7082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DC466B5-ED12-9D46-B9D6-5F828D9C1141}"/>
              </a:ext>
            </a:extLst>
          </p:cNvPr>
          <p:cNvSpPr>
            <a:spLocks noGrp="1"/>
          </p:cNvSpPr>
          <p:nvPr>
            <p:ph sz="half" idx="1"/>
          </p:nvPr>
        </p:nvSpPr>
        <p:spPr>
          <a:xfrm>
            <a:off x="838200" y="1432191"/>
            <a:ext cx="5181600" cy="47447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AD0DF-7CBC-144B-A176-C93AD28FC600}"/>
              </a:ext>
            </a:extLst>
          </p:cNvPr>
          <p:cNvSpPr>
            <a:spLocks noGrp="1"/>
          </p:cNvSpPr>
          <p:nvPr>
            <p:ph sz="half" idx="2"/>
          </p:nvPr>
        </p:nvSpPr>
        <p:spPr>
          <a:xfrm>
            <a:off x="6172200" y="1432191"/>
            <a:ext cx="5181600" cy="47447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D7D137-17EE-4E45-9D33-FDE26976836F}"/>
              </a:ext>
            </a:extLst>
          </p:cNvPr>
          <p:cNvSpPr>
            <a:spLocks noGrp="1"/>
          </p:cNvSpPr>
          <p:nvPr>
            <p:ph type="dt" sz="half" idx="10"/>
          </p:nvPr>
        </p:nvSpPr>
        <p:spPr/>
        <p:txBody>
          <a:bodyPr/>
          <a:lstStyle/>
          <a:p>
            <a:fld id="{E5147286-C553-4EC4-8AE2-5749CC095442}" type="datetime1">
              <a:rPr lang="en-US" smtClean="0"/>
              <a:t>8/19/2024</a:t>
            </a:fld>
            <a:endParaRPr lang="en-US" dirty="0"/>
          </a:p>
        </p:txBody>
      </p:sp>
      <p:sp>
        <p:nvSpPr>
          <p:cNvPr id="6" name="Footer Placeholder 5">
            <a:extLst>
              <a:ext uri="{FF2B5EF4-FFF2-40B4-BE49-F238E27FC236}">
                <a16:creationId xmlns:a16="http://schemas.microsoft.com/office/drawing/2014/main" id="{81A9D49B-17C8-5B42-84C5-9BCC892398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D5F20F-9411-8D42-A1A0-33548827FBF5}"/>
              </a:ext>
            </a:extLst>
          </p:cNvPr>
          <p:cNvSpPr>
            <a:spLocks noGrp="1"/>
          </p:cNvSpPr>
          <p:nvPr>
            <p:ph type="sldNum" sz="quarter" idx="12"/>
          </p:nvPr>
        </p:nvSpPr>
        <p:spPr/>
        <p:txBody>
          <a:bodyPr/>
          <a:lstStyle/>
          <a:p>
            <a:fld id="{4CFFFB47-3016-134A-AEBC-6F7DB69BC704}" type="slidenum">
              <a:rPr lang="en-US" smtClean="0"/>
              <a:t>‹#›</a:t>
            </a:fld>
            <a:endParaRPr lang="en-US" dirty="0"/>
          </a:p>
        </p:txBody>
      </p:sp>
      <p:cxnSp>
        <p:nvCxnSpPr>
          <p:cNvPr id="8" name="Straight Connector 7">
            <a:extLst>
              <a:ext uri="{FF2B5EF4-FFF2-40B4-BE49-F238E27FC236}">
                <a16:creationId xmlns:a16="http://schemas.microsoft.com/office/drawing/2014/main" id="{FB636CDF-FCC3-644C-A4EE-B40C5014205F}"/>
              </a:ext>
            </a:extLst>
          </p:cNvPr>
          <p:cNvCxnSpPr>
            <a:cxnSpLocks/>
          </p:cNvCxnSpPr>
          <p:nvPr userDrawn="1"/>
        </p:nvCxnSpPr>
        <p:spPr>
          <a:xfrm>
            <a:off x="838200" y="1252804"/>
            <a:ext cx="10515600"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CFE4D0D-28FE-AF42-902A-8E81BF5A979B}"/>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2099941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493B9-CDE2-244A-AD4E-9B86B2C80D8B}"/>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3AA55-3FEB-AC4C-938A-BC527AC0B826}"/>
              </a:ext>
            </a:extLst>
          </p:cNvPr>
          <p:cNvSpPr>
            <a:spLocks noGrp="1"/>
          </p:cNvSpPr>
          <p:nvPr>
            <p:ph type="title"/>
          </p:nvPr>
        </p:nvSpPr>
        <p:spPr>
          <a:xfrm>
            <a:off x="838200" y="465932"/>
            <a:ext cx="10515600" cy="7476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A1E599C-41A1-8E4E-9429-21DCCD1BF8EC}"/>
              </a:ext>
            </a:extLst>
          </p:cNvPr>
          <p:cNvSpPr>
            <a:spLocks noGrp="1"/>
          </p:cNvSpPr>
          <p:nvPr>
            <p:ph idx="1"/>
          </p:nvPr>
        </p:nvSpPr>
        <p:spPr>
          <a:xfrm>
            <a:off x="838200" y="1409075"/>
            <a:ext cx="10515600" cy="4377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A44AF-0E6D-6A45-BFAA-DB8A37967380}"/>
              </a:ext>
            </a:extLst>
          </p:cNvPr>
          <p:cNvSpPr>
            <a:spLocks noGrp="1"/>
          </p:cNvSpPr>
          <p:nvPr>
            <p:ph type="dt" sz="half" idx="10"/>
          </p:nvPr>
        </p:nvSpPr>
        <p:spPr/>
        <p:txBody>
          <a:bodyPr/>
          <a:lstStyle/>
          <a:p>
            <a:fld id="{003987E6-D730-43D9-9260-4BE14D29245A}" type="datetime1">
              <a:rPr lang="en-US" smtClean="0"/>
              <a:t>8/19/2024</a:t>
            </a:fld>
            <a:endParaRPr lang="en-US"/>
          </a:p>
        </p:txBody>
      </p:sp>
      <p:sp>
        <p:nvSpPr>
          <p:cNvPr id="5" name="Footer Placeholder 4">
            <a:extLst>
              <a:ext uri="{FF2B5EF4-FFF2-40B4-BE49-F238E27FC236}">
                <a16:creationId xmlns:a16="http://schemas.microsoft.com/office/drawing/2014/main" id="{8B25025A-3470-0D4C-8233-3659957DF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85407-8B98-5F44-A09E-F44AFA64010E}"/>
              </a:ext>
            </a:extLst>
          </p:cNvPr>
          <p:cNvSpPr>
            <a:spLocks noGrp="1"/>
          </p:cNvSpPr>
          <p:nvPr>
            <p:ph type="sldNum" sz="quarter" idx="12"/>
          </p:nvPr>
        </p:nvSpPr>
        <p:spPr/>
        <p:txBody>
          <a:bodyPr/>
          <a:lstStyle/>
          <a:p>
            <a:fld id="{4CFFFB47-3016-134A-AEBC-6F7DB69BC704}" type="slidenum">
              <a:rPr lang="en-US" smtClean="0"/>
              <a:t>‹#›</a:t>
            </a:fld>
            <a:endParaRPr lang="en-US"/>
          </a:p>
        </p:txBody>
      </p:sp>
      <p:cxnSp>
        <p:nvCxnSpPr>
          <p:cNvPr id="7" name="Straight Connector 6">
            <a:extLst>
              <a:ext uri="{FF2B5EF4-FFF2-40B4-BE49-F238E27FC236}">
                <a16:creationId xmlns:a16="http://schemas.microsoft.com/office/drawing/2014/main" id="{5F77FBD6-689C-C547-8876-8AB9474B8BD4}"/>
              </a:ext>
            </a:extLst>
          </p:cNvPr>
          <p:cNvCxnSpPr>
            <a:cxnSpLocks/>
          </p:cNvCxnSpPr>
          <p:nvPr userDrawn="1"/>
        </p:nvCxnSpPr>
        <p:spPr>
          <a:xfrm>
            <a:off x="838200" y="1252804"/>
            <a:ext cx="10515600"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2352F39-7D4C-6447-867E-7830AEBF4E59}"/>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2704017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51D440D-147F-894E-8F1B-ED477C20B063}"/>
              </a:ext>
            </a:extLst>
          </p:cNvPr>
          <p:cNvSpPr/>
          <p:nvPr userDrawn="1"/>
        </p:nvSpPr>
        <p:spPr>
          <a:xfrm>
            <a:off x="16" y="0"/>
            <a:ext cx="3572256" cy="6858000"/>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1" dirty="0"/>
          </a:p>
        </p:txBody>
      </p:sp>
      <p:cxnSp>
        <p:nvCxnSpPr>
          <p:cNvPr id="14" name="Straight Connector 13">
            <a:extLst>
              <a:ext uri="{FF2B5EF4-FFF2-40B4-BE49-F238E27FC236}">
                <a16:creationId xmlns:a16="http://schemas.microsoft.com/office/drawing/2014/main" id="{D6A7E3AB-6ED4-DD4A-A190-9C9D043B1C72}"/>
              </a:ext>
            </a:extLst>
          </p:cNvPr>
          <p:cNvCxnSpPr>
            <a:cxnSpLocks/>
          </p:cNvCxnSpPr>
          <p:nvPr userDrawn="1"/>
        </p:nvCxnSpPr>
        <p:spPr>
          <a:xfrm>
            <a:off x="237067" y="3004237"/>
            <a:ext cx="3206189"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B8AD0DF-7CBC-144B-A176-C93AD28FC600}"/>
              </a:ext>
            </a:extLst>
          </p:cNvPr>
          <p:cNvSpPr>
            <a:spLocks noGrp="1"/>
          </p:cNvSpPr>
          <p:nvPr>
            <p:ph sz="half" idx="2"/>
          </p:nvPr>
        </p:nvSpPr>
        <p:spPr>
          <a:xfrm>
            <a:off x="3769375" y="526094"/>
            <a:ext cx="8147304" cy="52943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D7D137-17EE-4E45-9D33-FDE26976836F}"/>
              </a:ext>
            </a:extLst>
          </p:cNvPr>
          <p:cNvSpPr>
            <a:spLocks noGrp="1"/>
          </p:cNvSpPr>
          <p:nvPr>
            <p:ph type="dt" sz="half" idx="10"/>
          </p:nvPr>
        </p:nvSpPr>
        <p:spPr/>
        <p:txBody>
          <a:bodyPr/>
          <a:lstStyle/>
          <a:p>
            <a:fld id="{7CAB8AB0-A2AD-4BD2-8E31-92D5CD3185EF}" type="datetime1">
              <a:rPr lang="en-US" smtClean="0"/>
              <a:t>8/19/2024</a:t>
            </a:fld>
            <a:endParaRPr lang="en-US" dirty="0"/>
          </a:p>
        </p:txBody>
      </p:sp>
      <p:sp>
        <p:nvSpPr>
          <p:cNvPr id="6" name="Footer Placeholder 5">
            <a:extLst>
              <a:ext uri="{FF2B5EF4-FFF2-40B4-BE49-F238E27FC236}">
                <a16:creationId xmlns:a16="http://schemas.microsoft.com/office/drawing/2014/main" id="{81A9D49B-17C8-5B42-84C5-9BCC892398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D5F20F-9411-8D42-A1A0-33548827FBF5}"/>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9" name="Picture 8">
            <a:extLst>
              <a:ext uri="{FF2B5EF4-FFF2-40B4-BE49-F238E27FC236}">
                <a16:creationId xmlns:a16="http://schemas.microsoft.com/office/drawing/2014/main" id="{1CFE4D0D-28FE-AF42-902A-8E81BF5A979B}"/>
              </a:ext>
            </a:extLst>
          </p:cNvPr>
          <p:cNvPicPr>
            <a:picLocks noChangeAspect="1"/>
          </p:cNvPicPr>
          <p:nvPr userDrawn="1"/>
        </p:nvPicPr>
        <p:blipFill>
          <a:blip r:embed="rId2"/>
          <a:stretch>
            <a:fillRect/>
          </a:stretch>
        </p:blipFill>
        <p:spPr>
          <a:xfrm>
            <a:off x="9833334" y="5802967"/>
            <a:ext cx="1939883" cy="622971"/>
          </a:xfrm>
          <a:prstGeom prst="rect">
            <a:avLst/>
          </a:prstGeom>
        </p:spPr>
      </p:pic>
      <p:sp>
        <p:nvSpPr>
          <p:cNvPr id="2" name="Title 1">
            <a:extLst>
              <a:ext uri="{FF2B5EF4-FFF2-40B4-BE49-F238E27FC236}">
                <a16:creationId xmlns:a16="http://schemas.microsoft.com/office/drawing/2014/main" id="{F18713A7-C832-0440-AA66-2AA558B0A9A8}"/>
              </a:ext>
            </a:extLst>
          </p:cNvPr>
          <p:cNvSpPr>
            <a:spLocks noGrp="1"/>
          </p:cNvSpPr>
          <p:nvPr>
            <p:ph type="title"/>
          </p:nvPr>
        </p:nvSpPr>
        <p:spPr>
          <a:xfrm>
            <a:off x="345129" y="2154478"/>
            <a:ext cx="2907082" cy="849759"/>
          </a:xfrm>
        </p:spPr>
        <p:txBody>
          <a:bodyPr>
            <a:normAutofit/>
          </a:bodyPr>
          <a:lstStyle>
            <a:lvl1pPr algn="ctr">
              <a:defRPr sz="3200">
                <a:solidFill>
                  <a:schemeClr val="bg1"/>
                </a:solidFill>
              </a:defRPr>
            </a:lvl1pPr>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6C81D305-8EE8-5140-94C2-A09A87FEAC8A}"/>
              </a:ext>
            </a:extLst>
          </p:cNvPr>
          <p:cNvSpPr>
            <a:spLocks noGrp="1"/>
          </p:cNvSpPr>
          <p:nvPr>
            <p:ph type="body" sz="quarter" idx="13"/>
          </p:nvPr>
        </p:nvSpPr>
        <p:spPr>
          <a:xfrm>
            <a:off x="380999" y="3169433"/>
            <a:ext cx="2871211" cy="914400"/>
          </a:xfrm>
        </p:spPr>
        <p:txBody>
          <a:bodyPr>
            <a:noAutofit/>
          </a:bodyPr>
          <a:lstStyle>
            <a:lvl1pPr marL="0" indent="0" algn="ctr">
              <a:buNone/>
              <a:defRPr sz="1800">
                <a:solidFill>
                  <a:schemeClr val="accent1"/>
                </a:solidFill>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84527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196F8B-5870-B44E-B10A-5A94F5BE42A8}"/>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B9D71A-E731-0B4D-BD9F-CBB69FEDEBC3}"/>
              </a:ext>
            </a:extLst>
          </p:cNvPr>
          <p:cNvSpPr>
            <a:spLocks noGrp="1"/>
          </p:cNvSpPr>
          <p:nvPr>
            <p:ph type="title"/>
          </p:nvPr>
        </p:nvSpPr>
        <p:spPr>
          <a:xfrm>
            <a:off x="839788" y="490386"/>
            <a:ext cx="10515600" cy="72098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69856D-878A-4747-8127-90E7E31475BD}"/>
              </a:ext>
            </a:extLst>
          </p:cNvPr>
          <p:cNvSpPr>
            <a:spLocks noGrp="1"/>
          </p:cNvSpPr>
          <p:nvPr>
            <p:ph type="body" idx="1"/>
          </p:nvPr>
        </p:nvSpPr>
        <p:spPr>
          <a:xfrm>
            <a:off x="839788" y="130538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05023E-8C75-EA4E-A134-5482FF34451A}"/>
              </a:ext>
            </a:extLst>
          </p:cNvPr>
          <p:cNvSpPr>
            <a:spLocks noGrp="1"/>
          </p:cNvSpPr>
          <p:nvPr>
            <p:ph sz="half" idx="2"/>
          </p:nvPr>
        </p:nvSpPr>
        <p:spPr>
          <a:xfrm>
            <a:off x="839788" y="212929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D732A8-3E7E-8843-B393-0FBD97DA8004}"/>
              </a:ext>
            </a:extLst>
          </p:cNvPr>
          <p:cNvSpPr>
            <a:spLocks noGrp="1"/>
          </p:cNvSpPr>
          <p:nvPr>
            <p:ph type="body" sz="quarter" idx="3"/>
          </p:nvPr>
        </p:nvSpPr>
        <p:spPr>
          <a:xfrm>
            <a:off x="6172200" y="130538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90C87C-E442-134C-A47F-02880E61C57F}"/>
              </a:ext>
            </a:extLst>
          </p:cNvPr>
          <p:cNvSpPr>
            <a:spLocks noGrp="1"/>
          </p:cNvSpPr>
          <p:nvPr>
            <p:ph sz="quarter" idx="4"/>
          </p:nvPr>
        </p:nvSpPr>
        <p:spPr>
          <a:xfrm>
            <a:off x="6172200" y="212929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5B0849-35E1-FB4A-8E54-1054EA16A113}"/>
              </a:ext>
            </a:extLst>
          </p:cNvPr>
          <p:cNvSpPr>
            <a:spLocks noGrp="1"/>
          </p:cNvSpPr>
          <p:nvPr>
            <p:ph type="dt" sz="half" idx="10"/>
          </p:nvPr>
        </p:nvSpPr>
        <p:spPr/>
        <p:txBody>
          <a:bodyPr/>
          <a:lstStyle/>
          <a:p>
            <a:fld id="{25F933AE-3EF6-4DB0-A825-70E6153021A0}" type="datetime1">
              <a:rPr lang="en-US" smtClean="0"/>
              <a:t>8/19/2024</a:t>
            </a:fld>
            <a:endParaRPr lang="en-US" dirty="0"/>
          </a:p>
        </p:txBody>
      </p:sp>
      <p:sp>
        <p:nvSpPr>
          <p:cNvPr id="8" name="Footer Placeholder 7">
            <a:extLst>
              <a:ext uri="{FF2B5EF4-FFF2-40B4-BE49-F238E27FC236}">
                <a16:creationId xmlns:a16="http://schemas.microsoft.com/office/drawing/2014/main" id="{E7D0D8C4-4357-B84F-992C-51D5A5C057A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D42F81B-507B-4A4F-8D48-0B4634718AC2}"/>
              </a:ext>
            </a:extLst>
          </p:cNvPr>
          <p:cNvSpPr>
            <a:spLocks noGrp="1"/>
          </p:cNvSpPr>
          <p:nvPr>
            <p:ph type="sldNum" sz="quarter" idx="12"/>
          </p:nvPr>
        </p:nvSpPr>
        <p:spPr/>
        <p:txBody>
          <a:bodyPr/>
          <a:lstStyle/>
          <a:p>
            <a:fld id="{4CFFFB47-3016-134A-AEBC-6F7DB69BC704}" type="slidenum">
              <a:rPr lang="en-US" smtClean="0"/>
              <a:t>‹#›</a:t>
            </a:fld>
            <a:endParaRPr lang="en-US" dirty="0"/>
          </a:p>
        </p:txBody>
      </p:sp>
      <p:cxnSp>
        <p:nvCxnSpPr>
          <p:cNvPr id="10" name="Straight Connector 9">
            <a:extLst>
              <a:ext uri="{FF2B5EF4-FFF2-40B4-BE49-F238E27FC236}">
                <a16:creationId xmlns:a16="http://schemas.microsoft.com/office/drawing/2014/main" id="{E59C5A27-EA2A-7F49-BD09-2D011E99B71B}"/>
              </a:ext>
            </a:extLst>
          </p:cNvPr>
          <p:cNvCxnSpPr>
            <a:cxnSpLocks/>
          </p:cNvCxnSpPr>
          <p:nvPr userDrawn="1"/>
        </p:nvCxnSpPr>
        <p:spPr>
          <a:xfrm>
            <a:off x="838200" y="1252804"/>
            <a:ext cx="10515600"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61856C3-D41A-AC4C-92C4-350024843B96}"/>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2152697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3E4676-4546-9944-9E15-25E9095D2562}"/>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7B7C37-F6D2-E541-8090-993F56BE82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F01679-195C-2349-A39E-C9216DA043C2}"/>
              </a:ext>
            </a:extLst>
          </p:cNvPr>
          <p:cNvSpPr>
            <a:spLocks noGrp="1"/>
          </p:cNvSpPr>
          <p:nvPr>
            <p:ph type="dt" sz="half" idx="10"/>
          </p:nvPr>
        </p:nvSpPr>
        <p:spPr/>
        <p:txBody>
          <a:bodyPr/>
          <a:lstStyle/>
          <a:p>
            <a:fld id="{C52BCD2F-5D5E-426F-9E24-CBCD29B86D7A}" type="datetime1">
              <a:rPr lang="en-US" smtClean="0"/>
              <a:t>8/19/2024</a:t>
            </a:fld>
            <a:endParaRPr lang="en-US" dirty="0"/>
          </a:p>
        </p:txBody>
      </p:sp>
      <p:sp>
        <p:nvSpPr>
          <p:cNvPr id="4" name="Footer Placeholder 3">
            <a:extLst>
              <a:ext uri="{FF2B5EF4-FFF2-40B4-BE49-F238E27FC236}">
                <a16:creationId xmlns:a16="http://schemas.microsoft.com/office/drawing/2014/main" id="{27107FDF-DC7E-D340-980A-EC56277EAB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9C5367-5EEB-C643-A8CB-29082CA10C2E}"/>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6" name="Picture 5">
            <a:extLst>
              <a:ext uri="{FF2B5EF4-FFF2-40B4-BE49-F238E27FC236}">
                <a16:creationId xmlns:a16="http://schemas.microsoft.com/office/drawing/2014/main" id="{9FE70A39-63FF-C545-9462-1D1161D851E3}"/>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302738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E2D5D8-CF89-E447-9CF5-D50680CBAB17}"/>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052399EB-674E-FD4D-A9C0-76A83CFFD4A7}"/>
              </a:ext>
            </a:extLst>
          </p:cNvPr>
          <p:cNvSpPr>
            <a:spLocks noGrp="1"/>
          </p:cNvSpPr>
          <p:nvPr>
            <p:ph type="dt" sz="half" idx="10"/>
          </p:nvPr>
        </p:nvSpPr>
        <p:spPr/>
        <p:txBody>
          <a:bodyPr/>
          <a:lstStyle/>
          <a:p>
            <a:fld id="{1141A382-8EA7-4D50-A8DD-69BC4E755465}" type="datetime1">
              <a:rPr lang="en-US" smtClean="0"/>
              <a:t>8/19/2024</a:t>
            </a:fld>
            <a:endParaRPr lang="en-US" dirty="0"/>
          </a:p>
        </p:txBody>
      </p:sp>
      <p:sp>
        <p:nvSpPr>
          <p:cNvPr id="3" name="Footer Placeholder 2">
            <a:extLst>
              <a:ext uri="{FF2B5EF4-FFF2-40B4-BE49-F238E27FC236}">
                <a16:creationId xmlns:a16="http://schemas.microsoft.com/office/drawing/2014/main" id="{A7167FF6-AAA5-2D47-B98C-162ADFF54A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20C4C82-CC4A-7641-B626-F2F588180402}"/>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5" name="Picture 4">
            <a:extLst>
              <a:ext uri="{FF2B5EF4-FFF2-40B4-BE49-F238E27FC236}">
                <a16:creationId xmlns:a16="http://schemas.microsoft.com/office/drawing/2014/main" id="{1841C117-DA11-EC4E-928A-010A49E9B6CF}"/>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168075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6B0DA-6047-BB42-AD70-47CDC0FCA76E}"/>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EBD147-F485-804C-B911-1E68C33C7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81869-1CFB-984C-9A25-F20AA8D48D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8F86C4-D24D-6D4E-9888-11B04D8D3C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190CD-6180-B74B-ADD0-241C4FAE49E9}"/>
              </a:ext>
            </a:extLst>
          </p:cNvPr>
          <p:cNvSpPr>
            <a:spLocks noGrp="1"/>
          </p:cNvSpPr>
          <p:nvPr>
            <p:ph type="dt" sz="half" idx="10"/>
          </p:nvPr>
        </p:nvSpPr>
        <p:spPr/>
        <p:txBody>
          <a:bodyPr/>
          <a:lstStyle/>
          <a:p>
            <a:fld id="{BA199374-F006-4DFD-9E73-79321ED17352}" type="datetime1">
              <a:rPr lang="en-US" smtClean="0"/>
              <a:t>8/19/2024</a:t>
            </a:fld>
            <a:endParaRPr lang="en-US" dirty="0"/>
          </a:p>
        </p:txBody>
      </p:sp>
      <p:sp>
        <p:nvSpPr>
          <p:cNvPr id="6" name="Footer Placeholder 5">
            <a:extLst>
              <a:ext uri="{FF2B5EF4-FFF2-40B4-BE49-F238E27FC236}">
                <a16:creationId xmlns:a16="http://schemas.microsoft.com/office/drawing/2014/main" id="{D6F6A9BD-A59D-AC46-8603-4B4D590376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BA115D-F52F-7843-B010-38D415108DDC}"/>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8" name="Picture 7">
            <a:extLst>
              <a:ext uri="{FF2B5EF4-FFF2-40B4-BE49-F238E27FC236}">
                <a16:creationId xmlns:a16="http://schemas.microsoft.com/office/drawing/2014/main" id="{55E85843-2659-0E4A-9845-6FF2D0534148}"/>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3761968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2752C1-CC97-F247-BB22-A6D72799AB79}"/>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D68B23-C106-374F-A5A9-D3893778A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2D2C64-F0F6-4845-B6B2-0E239155EE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F9C4A8E-63C2-1047-ABA9-4F333559E10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4D36B-DAA3-8749-9AE1-794A30419917}"/>
              </a:ext>
            </a:extLst>
          </p:cNvPr>
          <p:cNvSpPr>
            <a:spLocks noGrp="1"/>
          </p:cNvSpPr>
          <p:nvPr>
            <p:ph type="dt" sz="half" idx="10"/>
          </p:nvPr>
        </p:nvSpPr>
        <p:spPr/>
        <p:txBody>
          <a:bodyPr/>
          <a:lstStyle/>
          <a:p>
            <a:fld id="{E3697FD3-1371-4EC3-820C-AF3B75736A50}" type="datetime1">
              <a:rPr lang="en-US" smtClean="0"/>
              <a:t>8/19/2024</a:t>
            </a:fld>
            <a:endParaRPr lang="en-US" dirty="0"/>
          </a:p>
        </p:txBody>
      </p:sp>
      <p:sp>
        <p:nvSpPr>
          <p:cNvPr id="6" name="Footer Placeholder 5">
            <a:extLst>
              <a:ext uri="{FF2B5EF4-FFF2-40B4-BE49-F238E27FC236}">
                <a16:creationId xmlns:a16="http://schemas.microsoft.com/office/drawing/2014/main" id="{123E63B4-634E-9A40-A01D-AABC50BAD7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21174B-B490-6842-A8AF-F31F0CB9EF25}"/>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8" name="Picture 7">
            <a:extLst>
              <a:ext uri="{FF2B5EF4-FFF2-40B4-BE49-F238E27FC236}">
                <a16:creationId xmlns:a16="http://schemas.microsoft.com/office/drawing/2014/main" id="{A59550BC-96B9-BA4A-BB02-96F95178C7DC}"/>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2905458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A9D549-A741-5449-896C-3E338AFE6F7C}"/>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F9F44E-996C-F541-8FFD-35F9F118E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F0E9B8-4BB1-2C4D-ABD6-F670E09355D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70443-02B2-E74C-8E6C-546A6631CFED}"/>
              </a:ext>
            </a:extLst>
          </p:cNvPr>
          <p:cNvSpPr>
            <a:spLocks noGrp="1"/>
          </p:cNvSpPr>
          <p:nvPr>
            <p:ph type="dt" sz="half" idx="10"/>
          </p:nvPr>
        </p:nvSpPr>
        <p:spPr/>
        <p:txBody>
          <a:bodyPr/>
          <a:lstStyle/>
          <a:p>
            <a:fld id="{C171DB73-2002-45DC-B597-911F53734EC1}" type="datetime1">
              <a:rPr lang="en-US" smtClean="0"/>
              <a:t>8/19/2024</a:t>
            </a:fld>
            <a:endParaRPr lang="en-US" dirty="0"/>
          </a:p>
        </p:txBody>
      </p:sp>
      <p:sp>
        <p:nvSpPr>
          <p:cNvPr id="5" name="Footer Placeholder 4">
            <a:extLst>
              <a:ext uri="{FF2B5EF4-FFF2-40B4-BE49-F238E27FC236}">
                <a16:creationId xmlns:a16="http://schemas.microsoft.com/office/drawing/2014/main" id="{925E3100-4985-A640-B5B2-7F00444B3C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A9655E-7704-D64F-80B3-DC3BE6DD9C6E}"/>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7" name="Picture 6">
            <a:extLst>
              <a:ext uri="{FF2B5EF4-FFF2-40B4-BE49-F238E27FC236}">
                <a16:creationId xmlns:a16="http://schemas.microsoft.com/office/drawing/2014/main" id="{0D16BE3C-79D4-2146-94AF-50FD1A51393E}"/>
              </a:ext>
            </a:extLst>
          </p:cNvPr>
          <p:cNvPicPr>
            <a:picLocks noChangeAspect="1"/>
          </p:cNvPicPr>
          <p:nvPr userDrawn="1"/>
        </p:nvPicPr>
        <p:blipFill>
          <a:blip r:embed="rId2"/>
          <a:stretch>
            <a:fillRect/>
          </a:stretch>
        </p:blipFill>
        <p:spPr>
          <a:xfrm>
            <a:off x="381000" y="5733379"/>
            <a:ext cx="1939883" cy="622971"/>
          </a:xfrm>
          <a:prstGeom prst="rect">
            <a:avLst/>
          </a:prstGeom>
        </p:spPr>
      </p:pic>
    </p:spTree>
    <p:extLst>
      <p:ext uri="{BB962C8B-B14F-4D97-AF65-F5344CB8AC3E}">
        <p14:creationId xmlns:p14="http://schemas.microsoft.com/office/powerpoint/2010/main" val="3966621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0165C1-F02B-4D4E-8637-5579022C530A}"/>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1282BA31-70BA-F54D-90E2-071396C17E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9172E6-2375-CA4E-899B-EE443995574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342F5-22C7-2E42-AEFA-3FE1AC30C9FB}"/>
              </a:ext>
            </a:extLst>
          </p:cNvPr>
          <p:cNvSpPr>
            <a:spLocks noGrp="1"/>
          </p:cNvSpPr>
          <p:nvPr>
            <p:ph type="dt" sz="half" idx="10"/>
          </p:nvPr>
        </p:nvSpPr>
        <p:spPr/>
        <p:txBody>
          <a:bodyPr/>
          <a:lstStyle/>
          <a:p>
            <a:fld id="{1BD310F1-C8AB-407D-96F2-110F04D4494D}" type="datetime1">
              <a:rPr lang="en-US" smtClean="0"/>
              <a:t>8/19/2024</a:t>
            </a:fld>
            <a:endParaRPr lang="en-US" dirty="0"/>
          </a:p>
        </p:txBody>
      </p:sp>
      <p:sp>
        <p:nvSpPr>
          <p:cNvPr id="5" name="Footer Placeholder 4">
            <a:extLst>
              <a:ext uri="{FF2B5EF4-FFF2-40B4-BE49-F238E27FC236}">
                <a16:creationId xmlns:a16="http://schemas.microsoft.com/office/drawing/2014/main" id="{57538D0B-5597-5747-B483-312F6114B2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7B9B16-7409-A94A-9352-A9A282367237}"/>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7" name="Picture 6">
            <a:extLst>
              <a:ext uri="{FF2B5EF4-FFF2-40B4-BE49-F238E27FC236}">
                <a16:creationId xmlns:a16="http://schemas.microsoft.com/office/drawing/2014/main" id="{CE94F406-695E-264F-958C-598E19F92541}"/>
              </a:ext>
            </a:extLst>
          </p:cNvPr>
          <p:cNvPicPr>
            <a:picLocks noChangeAspect="1"/>
          </p:cNvPicPr>
          <p:nvPr userDrawn="1"/>
        </p:nvPicPr>
        <p:blipFill>
          <a:blip r:embed="rId2"/>
          <a:stretch>
            <a:fillRect/>
          </a:stretch>
        </p:blipFill>
        <p:spPr>
          <a:xfrm>
            <a:off x="269917" y="5643685"/>
            <a:ext cx="1939883" cy="622971"/>
          </a:xfrm>
          <a:prstGeom prst="rect">
            <a:avLst/>
          </a:prstGeom>
        </p:spPr>
      </p:pic>
    </p:spTree>
    <p:extLst>
      <p:ext uri="{BB962C8B-B14F-4D97-AF65-F5344CB8AC3E}">
        <p14:creationId xmlns:p14="http://schemas.microsoft.com/office/powerpoint/2010/main" val="3323801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1">
  <p:cSld name="Title Slide 1">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23" name="Google Shape;2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bg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9" name="Google Shape;19;p38"/>
          <p:cNvSpPr txBox="1">
            <a:spLocks noGrp="1"/>
          </p:cNvSpPr>
          <p:nvPr>
            <p:ph type="title"/>
          </p:nvPr>
        </p:nvSpPr>
        <p:spPr>
          <a:xfrm>
            <a:off x="3581400" y="1823300"/>
            <a:ext cx="776605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0" name="Google Shape;20;p38"/>
          <p:cNvSpPr txBox="1">
            <a:spLocks noGrp="1"/>
          </p:cNvSpPr>
          <p:nvPr>
            <p:ph type="body" idx="1"/>
          </p:nvPr>
        </p:nvSpPr>
        <p:spPr>
          <a:xfrm>
            <a:off x="3581400" y="4703025"/>
            <a:ext cx="7766050" cy="630239"/>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1200"/>
              <a:buNone/>
              <a:defRPr sz="1200">
                <a:solidFill>
                  <a:schemeClr val="lt1"/>
                </a:solidFill>
              </a:defRPr>
            </a:lvl1pPr>
            <a:lvl2pPr marL="914400" lvl="1" indent="-228600" algn="l">
              <a:lnSpc>
                <a:spcPct val="90000"/>
              </a:lnSpc>
              <a:spcBef>
                <a:spcPts val="500"/>
              </a:spcBef>
              <a:spcAft>
                <a:spcPts val="0"/>
              </a:spcAft>
              <a:buSzPts val="2000"/>
              <a:buNone/>
              <a:defRPr sz="2000">
                <a:solidFill>
                  <a:srgbClr val="8894B2"/>
                </a:solidFill>
              </a:defRPr>
            </a:lvl2pPr>
            <a:lvl3pPr marL="1371600" lvl="2" indent="-228600" algn="l">
              <a:lnSpc>
                <a:spcPct val="90000"/>
              </a:lnSpc>
              <a:spcBef>
                <a:spcPts val="500"/>
              </a:spcBef>
              <a:spcAft>
                <a:spcPts val="0"/>
              </a:spcAft>
              <a:buSzPts val="1800"/>
              <a:buNone/>
              <a:defRPr sz="1800">
                <a:solidFill>
                  <a:srgbClr val="8894B2"/>
                </a:solidFill>
              </a:defRPr>
            </a:lvl3pPr>
            <a:lvl4pPr marL="1828800" lvl="3" indent="-228600" algn="l">
              <a:lnSpc>
                <a:spcPct val="90000"/>
              </a:lnSpc>
              <a:spcBef>
                <a:spcPts val="500"/>
              </a:spcBef>
              <a:spcAft>
                <a:spcPts val="0"/>
              </a:spcAft>
              <a:buSzPts val="1600"/>
              <a:buNone/>
              <a:defRPr sz="1600">
                <a:solidFill>
                  <a:srgbClr val="8894B2"/>
                </a:solidFill>
              </a:defRPr>
            </a:lvl4pPr>
            <a:lvl5pPr marL="2286000" lvl="4" indent="-228600" algn="l">
              <a:lnSpc>
                <a:spcPct val="90000"/>
              </a:lnSpc>
              <a:spcBef>
                <a:spcPts val="500"/>
              </a:spcBef>
              <a:spcAft>
                <a:spcPts val="0"/>
              </a:spcAft>
              <a:buSzPts val="1600"/>
              <a:buNone/>
              <a:defRPr sz="1600">
                <a:solidFill>
                  <a:srgbClr val="8894B2"/>
                </a:solidFill>
              </a:defRPr>
            </a:lvl5pPr>
            <a:lvl6pPr marL="2743200" lvl="5" indent="-228600" algn="l">
              <a:lnSpc>
                <a:spcPct val="90000"/>
              </a:lnSpc>
              <a:spcBef>
                <a:spcPts val="500"/>
              </a:spcBef>
              <a:spcAft>
                <a:spcPts val="0"/>
              </a:spcAft>
              <a:buClr>
                <a:srgbClr val="8894B2"/>
              </a:buClr>
              <a:buSzPts val="1600"/>
              <a:buNone/>
              <a:defRPr sz="1600">
                <a:solidFill>
                  <a:srgbClr val="8894B2"/>
                </a:solidFill>
              </a:defRPr>
            </a:lvl6pPr>
            <a:lvl7pPr marL="3200400" lvl="6" indent="-228600" algn="l">
              <a:lnSpc>
                <a:spcPct val="90000"/>
              </a:lnSpc>
              <a:spcBef>
                <a:spcPts val="500"/>
              </a:spcBef>
              <a:spcAft>
                <a:spcPts val="0"/>
              </a:spcAft>
              <a:buClr>
                <a:srgbClr val="8894B2"/>
              </a:buClr>
              <a:buSzPts val="1600"/>
              <a:buNone/>
              <a:defRPr sz="1600">
                <a:solidFill>
                  <a:srgbClr val="8894B2"/>
                </a:solidFill>
              </a:defRPr>
            </a:lvl7pPr>
            <a:lvl8pPr marL="3657600" lvl="7" indent="-228600" algn="l">
              <a:lnSpc>
                <a:spcPct val="90000"/>
              </a:lnSpc>
              <a:spcBef>
                <a:spcPts val="500"/>
              </a:spcBef>
              <a:spcAft>
                <a:spcPts val="0"/>
              </a:spcAft>
              <a:buClr>
                <a:srgbClr val="8894B2"/>
              </a:buClr>
              <a:buSzPts val="1600"/>
              <a:buNone/>
              <a:defRPr sz="1600">
                <a:solidFill>
                  <a:srgbClr val="8894B2"/>
                </a:solidFill>
              </a:defRPr>
            </a:lvl8pPr>
            <a:lvl9pPr marL="4114800" lvl="8" indent="-228600" algn="l">
              <a:lnSpc>
                <a:spcPct val="90000"/>
              </a:lnSpc>
              <a:spcBef>
                <a:spcPts val="500"/>
              </a:spcBef>
              <a:spcAft>
                <a:spcPts val="0"/>
              </a:spcAft>
              <a:buClr>
                <a:srgbClr val="8894B2"/>
              </a:buClr>
              <a:buSzPts val="1600"/>
              <a:buNone/>
              <a:defRPr sz="1600">
                <a:solidFill>
                  <a:srgbClr val="8894B2"/>
                </a:solidFill>
              </a:defRPr>
            </a:lvl9pPr>
          </a:lstStyle>
          <a:p>
            <a:pPr lvl="0"/>
            <a:r>
              <a:rPr lang="en-US" dirty="0"/>
              <a:t>Click to edit Master text styles</a:t>
            </a:r>
          </a:p>
        </p:txBody>
      </p:sp>
      <p:sp>
        <p:nvSpPr>
          <p:cNvPr id="21" name="Google Shape;2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7FFEDEF-0D52-4CC3-8918-BAC8A790CF02}" type="datetime1">
              <a:rPr lang="en-US" smtClean="0"/>
              <a:t>8/19/2024</a:t>
            </a:fld>
            <a:endParaRPr lang="en-US"/>
          </a:p>
        </p:txBody>
      </p:sp>
      <p:sp>
        <p:nvSpPr>
          <p:cNvPr id="22" name="Google Shape;2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8"/>
          <p:cNvSpPr txBox="1">
            <a:spLocks noGrp="1"/>
          </p:cNvSpPr>
          <p:nvPr>
            <p:ph type="body" idx="2"/>
          </p:nvPr>
        </p:nvSpPr>
        <p:spPr>
          <a:xfrm>
            <a:off x="3352799" y="5384004"/>
            <a:ext cx="7994650" cy="6302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1000"/>
              <a:buNone/>
              <a:defRPr sz="1400" cap="all" baseline="0">
                <a:solidFill>
                  <a:schemeClr val="bg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3" name="Picture 2">
            <a:extLst>
              <a:ext uri="{FF2B5EF4-FFF2-40B4-BE49-F238E27FC236}">
                <a16:creationId xmlns:a16="http://schemas.microsoft.com/office/drawing/2014/main" id="{7734CEF8-00AF-B19F-1682-030A6601B6A5}"/>
              </a:ext>
            </a:extLst>
          </p:cNvPr>
          <p:cNvPicPr>
            <a:picLocks noChangeAspect="1"/>
          </p:cNvPicPr>
          <p:nvPr userDrawn="1"/>
        </p:nvPicPr>
        <p:blipFill>
          <a:blip r:embed="rId3"/>
          <a:stretch>
            <a:fillRect/>
          </a:stretch>
        </p:blipFill>
        <p:spPr>
          <a:xfrm>
            <a:off x="640799" y="5177836"/>
            <a:ext cx="2498190" cy="1058260"/>
          </a:xfrm>
          <a:prstGeom prst="rect">
            <a:avLst/>
          </a:prstGeom>
        </p:spPr>
      </p:pic>
    </p:spTree>
    <p:extLst>
      <p:ext uri="{BB962C8B-B14F-4D97-AF65-F5344CB8AC3E}">
        <p14:creationId xmlns:p14="http://schemas.microsoft.com/office/powerpoint/2010/main" val="675976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
        <p:cNvGrpSpPr/>
        <p:nvPr/>
      </p:nvGrpSpPr>
      <p:grpSpPr>
        <a:xfrm>
          <a:off x="0" y="0"/>
          <a:ext cx="0" cy="0"/>
          <a:chOff x="0" y="0"/>
          <a:chExt cx="0" cy="0"/>
        </a:xfrm>
      </p:grpSpPr>
      <p:sp>
        <p:nvSpPr>
          <p:cNvPr id="15" name="Google Shape;15;p34"/>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34"/>
          <p:cNvSpPr txBox="1">
            <a:spLocks noGrp="1"/>
          </p:cNvSpPr>
          <p:nvPr>
            <p:ph type="title"/>
          </p:nvPr>
        </p:nvSpPr>
        <p:spPr>
          <a:xfrm>
            <a:off x="838200" y="465932"/>
            <a:ext cx="10515600" cy="7476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B8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4"/>
          <p:cNvSpPr txBox="1">
            <a:spLocks noGrp="1"/>
          </p:cNvSpPr>
          <p:nvPr>
            <p:ph type="body" idx="1"/>
          </p:nvPr>
        </p:nvSpPr>
        <p:spPr>
          <a:xfrm>
            <a:off x="838200" y="1409075"/>
            <a:ext cx="10515600" cy="437794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8" name="Google Shape;1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15602BBA-B2A4-4EF2-AA4B-D87F32FF276F}" type="datetime1">
              <a:rPr lang="en-US" smtClean="0"/>
              <a:t>8/19/2024</a:t>
            </a:fld>
            <a:endParaRPr/>
          </a:p>
        </p:txBody>
      </p:sp>
      <p:sp>
        <p:nvSpPr>
          <p:cNvPr id="19" name="Google Shape;1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1" name="Google Shape;21;p34"/>
          <p:cNvCxnSpPr/>
          <p:nvPr/>
        </p:nvCxnSpPr>
        <p:spPr>
          <a:xfrm>
            <a:off x="838200" y="1252804"/>
            <a:ext cx="10515600" cy="0"/>
          </a:xfrm>
          <a:prstGeom prst="straightConnector1">
            <a:avLst/>
          </a:prstGeom>
          <a:noFill/>
          <a:ln w="12700" cap="flat" cmpd="sng">
            <a:solidFill>
              <a:srgbClr val="00A0AF"/>
            </a:solidFill>
            <a:prstDash val="solid"/>
            <a:miter lim="800000"/>
            <a:headEnd type="none" w="sm" len="sm"/>
            <a:tailEnd type="none" w="sm" len="sm"/>
          </a:ln>
        </p:spPr>
      </p:cxnSp>
      <p:pic>
        <p:nvPicPr>
          <p:cNvPr id="22" name="Google Shape;22;p34"/>
          <p:cNvPicPr preferRelativeResize="0"/>
          <p:nvPr/>
        </p:nvPicPr>
        <p:blipFill rotWithShape="1">
          <a:blip r:embed="rId2">
            <a:alphaModFix/>
          </a:blip>
          <a:srcRect/>
          <a:stretch/>
        </p:blipFill>
        <p:spPr>
          <a:xfrm>
            <a:off x="9833334" y="5802967"/>
            <a:ext cx="1939883" cy="622971"/>
          </a:xfrm>
          <a:prstGeom prst="rect">
            <a:avLst/>
          </a:prstGeom>
          <a:noFill/>
          <a:ln>
            <a:noFill/>
          </a:ln>
        </p:spPr>
      </p:pic>
    </p:spTree>
    <p:extLst>
      <p:ext uri="{BB962C8B-B14F-4D97-AF65-F5344CB8AC3E}">
        <p14:creationId xmlns:p14="http://schemas.microsoft.com/office/powerpoint/2010/main" val="409797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8804E8-0820-5849-BA61-91C748F96156}"/>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2099A-54C5-2A48-9655-14C5610840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35FA2-89D4-284B-B84C-260E0CB330F8}"/>
              </a:ext>
            </a:extLst>
          </p:cNvPr>
          <p:cNvSpPr>
            <a:spLocks noGrp="1"/>
          </p:cNvSpPr>
          <p:nvPr>
            <p:ph type="body" idx="1"/>
          </p:nvPr>
        </p:nvSpPr>
        <p:spPr>
          <a:xfrm>
            <a:off x="831850" y="4589464"/>
            <a:ext cx="10515600" cy="115998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178233-6954-E44D-9A8A-E04832049669}"/>
              </a:ext>
            </a:extLst>
          </p:cNvPr>
          <p:cNvSpPr>
            <a:spLocks noGrp="1"/>
          </p:cNvSpPr>
          <p:nvPr>
            <p:ph type="dt" sz="half" idx="10"/>
          </p:nvPr>
        </p:nvSpPr>
        <p:spPr/>
        <p:txBody>
          <a:bodyPr/>
          <a:lstStyle/>
          <a:p>
            <a:fld id="{471AD0F9-0AD0-499F-894D-0E797F86C573}" type="datetime1">
              <a:rPr lang="en-US" smtClean="0"/>
              <a:t>8/19/2024</a:t>
            </a:fld>
            <a:endParaRPr lang="en-US"/>
          </a:p>
        </p:txBody>
      </p:sp>
      <p:sp>
        <p:nvSpPr>
          <p:cNvPr id="5" name="Footer Placeholder 4">
            <a:extLst>
              <a:ext uri="{FF2B5EF4-FFF2-40B4-BE49-F238E27FC236}">
                <a16:creationId xmlns:a16="http://schemas.microsoft.com/office/drawing/2014/main" id="{A54346DB-C753-E64B-9F38-13563C1C2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131DE-880B-4841-8C1C-5A86109D482C}"/>
              </a:ext>
            </a:extLst>
          </p:cNvPr>
          <p:cNvSpPr>
            <a:spLocks noGrp="1"/>
          </p:cNvSpPr>
          <p:nvPr>
            <p:ph type="sldNum" sz="quarter" idx="12"/>
          </p:nvPr>
        </p:nvSpPr>
        <p:spPr/>
        <p:txBody>
          <a:bodyPr/>
          <a:lstStyle/>
          <a:p>
            <a:fld id="{4CFFFB47-3016-134A-AEBC-6F7DB69BC704}" type="slidenum">
              <a:rPr lang="en-US" smtClean="0"/>
              <a:t>‹#›</a:t>
            </a:fld>
            <a:endParaRPr lang="en-US"/>
          </a:p>
        </p:txBody>
      </p:sp>
      <p:pic>
        <p:nvPicPr>
          <p:cNvPr id="7" name="Picture 6">
            <a:extLst>
              <a:ext uri="{FF2B5EF4-FFF2-40B4-BE49-F238E27FC236}">
                <a16:creationId xmlns:a16="http://schemas.microsoft.com/office/drawing/2014/main" id="{5AE1F2A4-9568-F04A-8B0A-3F818693A252}"/>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2086342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3"/>
        <p:cNvGrpSpPr/>
        <p:nvPr/>
      </p:nvGrpSpPr>
      <p:grpSpPr>
        <a:xfrm>
          <a:off x="0" y="0"/>
          <a:ext cx="0" cy="0"/>
          <a:chOff x="0" y="0"/>
          <a:chExt cx="0" cy="0"/>
        </a:xfrm>
      </p:grpSpPr>
      <p:sp>
        <p:nvSpPr>
          <p:cNvPr id="24" name="Google Shape;24;p33"/>
          <p:cNvSpPr/>
          <p:nvPr/>
        </p:nvSpPr>
        <p:spPr>
          <a:xfrm>
            <a:off x="16" y="0"/>
            <a:ext cx="3572256" cy="6858000"/>
          </a:xfrm>
          <a:prstGeom prst="rect">
            <a:avLst/>
          </a:prstGeom>
          <a:solidFill>
            <a:srgbClr val="004B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Arial"/>
              <a:ea typeface="Arial"/>
              <a:cs typeface="Arial"/>
              <a:sym typeface="Arial"/>
            </a:endParaRPr>
          </a:p>
        </p:txBody>
      </p:sp>
      <p:cxnSp>
        <p:nvCxnSpPr>
          <p:cNvPr id="25" name="Google Shape;25;p33"/>
          <p:cNvCxnSpPr/>
          <p:nvPr/>
        </p:nvCxnSpPr>
        <p:spPr>
          <a:xfrm>
            <a:off x="237067" y="3004237"/>
            <a:ext cx="3206189" cy="0"/>
          </a:xfrm>
          <a:prstGeom prst="straightConnector1">
            <a:avLst/>
          </a:prstGeom>
          <a:noFill/>
          <a:ln w="12700" cap="flat" cmpd="sng">
            <a:solidFill>
              <a:srgbClr val="00A0AF"/>
            </a:solidFill>
            <a:prstDash val="solid"/>
            <a:miter lim="800000"/>
            <a:headEnd type="none" w="sm" len="sm"/>
            <a:tailEnd type="none" w="sm" len="sm"/>
          </a:ln>
        </p:spPr>
      </p:cxnSp>
      <p:sp>
        <p:nvSpPr>
          <p:cNvPr id="26" name="Google Shape;26;p33"/>
          <p:cNvSpPr txBox="1">
            <a:spLocks noGrp="1"/>
          </p:cNvSpPr>
          <p:nvPr>
            <p:ph type="body" idx="1"/>
          </p:nvPr>
        </p:nvSpPr>
        <p:spPr>
          <a:xfrm>
            <a:off x="3769375" y="526094"/>
            <a:ext cx="8147304" cy="52943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7" name="Google Shape;2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ED9BEE7B-B70B-4C48-84FC-EBA92888CA80}" type="datetime1">
              <a:rPr lang="en-US" smtClean="0"/>
              <a:t>8/19/2024</a:t>
            </a:fld>
            <a:endParaRPr/>
          </a:p>
        </p:txBody>
      </p:sp>
      <p:sp>
        <p:nvSpPr>
          <p:cNvPr id="28" name="Google Shape;2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0" name="Google Shape;30;p33"/>
          <p:cNvPicPr preferRelativeResize="0"/>
          <p:nvPr/>
        </p:nvPicPr>
        <p:blipFill rotWithShape="1">
          <a:blip r:embed="rId2">
            <a:alphaModFix/>
          </a:blip>
          <a:srcRect/>
          <a:stretch/>
        </p:blipFill>
        <p:spPr>
          <a:xfrm>
            <a:off x="9998434" y="6056967"/>
            <a:ext cx="1939883" cy="622971"/>
          </a:xfrm>
          <a:prstGeom prst="rect">
            <a:avLst/>
          </a:prstGeom>
          <a:noFill/>
          <a:ln>
            <a:noFill/>
          </a:ln>
        </p:spPr>
      </p:pic>
      <p:sp>
        <p:nvSpPr>
          <p:cNvPr id="31" name="Google Shape;31;p33"/>
          <p:cNvSpPr txBox="1">
            <a:spLocks noGrp="1"/>
          </p:cNvSpPr>
          <p:nvPr>
            <p:ph type="title"/>
          </p:nvPr>
        </p:nvSpPr>
        <p:spPr>
          <a:xfrm>
            <a:off x="345129" y="2154478"/>
            <a:ext cx="2907082" cy="84975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3"/>
          <p:cNvSpPr txBox="1">
            <a:spLocks noGrp="1"/>
          </p:cNvSpPr>
          <p:nvPr>
            <p:ph type="body" idx="2"/>
          </p:nvPr>
        </p:nvSpPr>
        <p:spPr>
          <a:xfrm>
            <a:off x="380999" y="3169433"/>
            <a:ext cx="2871211" cy="9144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800"/>
              <a:buNone/>
              <a:defRPr sz="1800">
                <a:solidFill>
                  <a:schemeClr val="accent1"/>
                </a:solidFill>
              </a:defRPr>
            </a:lvl1pPr>
            <a:lvl2pPr marL="914400" lvl="1" indent="-228600" algn="ctr">
              <a:lnSpc>
                <a:spcPct val="90000"/>
              </a:lnSpc>
              <a:spcBef>
                <a:spcPts val="500"/>
              </a:spcBef>
              <a:spcAft>
                <a:spcPts val="0"/>
              </a:spcAft>
              <a:buSzPts val="1400"/>
              <a:buNone/>
              <a:defRPr sz="1400">
                <a:solidFill>
                  <a:schemeClr val="accent1"/>
                </a:solidFill>
              </a:defRPr>
            </a:lvl2pPr>
            <a:lvl3pPr marL="1371600" lvl="2" indent="-228600" algn="ctr">
              <a:lnSpc>
                <a:spcPct val="90000"/>
              </a:lnSpc>
              <a:spcBef>
                <a:spcPts val="500"/>
              </a:spcBef>
              <a:spcAft>
                <a:spcPts val="0"/>
              </a:spcAft>
              <a:buSzPts val="1400"/>
              <a:buNone/>
              <a:defRPr sz="1400">
                <a:solidFill>
                  <a:schemeClr val="accent1"/>
                </a:solidFill>
              </a:defRPr>
            </a:lvl3pPr>
            <a:lvl4pPr marL="1828800" lvl="3" indent="-228600" algn="ctr">
              <a:lnSpc>
                <a:spcPct val="90000"/>
              </a:lnSpc>
              <a:spcBef>
                <a:spcPts val="500"/>
              </a:spcBef>
              <a:spcAft>
                <a:spcPts val="0"/>
              </a:spcAft>
              <a:buSzPts val="1400"/>
              <a:buNone/>
              <a:defRPr sz="1400">
                <a:solidFill>
                  <a:schemeClr val="accent1"/>
                </a:solidFill>
              </a:defRPr>
            </a:lvl4pPr>
            <a:lvl5pPr marL="2286000" lvl="4" indent="-228600" algn="ctr">
              <a:lnSpc>
                <a:spcPct val="90000"/>
              </a:lnSpc>
              <a:spcBef>
                <a:spcPts val="500"/>
              </a:spcBef>
              <a:spcAft>
                <a:spcPts val="0"/>
              </a:spcAft>
              <a:buSzPts val="1400"/>
              <a:buNone/>
              <a:defRPr sz="14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6215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1"/>
        <p:cNvGrpSpPr/>
        <p:nvPr/>
      </p:nvGrpSpPr>
      <p:grpSpPr>
        <a:xfrm>
          <a:off x="0" y="0"/>
          <a:ext cx="0" cy="0"/>
          <a:chOff x="0" y="0"/>
          <a:chExt cx="0" cy="0"/>
        </a:xfrm>
      </p:grpSpPr>
      <p:sp>
        <p:nvSpPr>
          <p:cNvPr id="42" name="Google Shape;42;p36"/>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 name="Google Shape;43;p36"/>
          <p:cNvSpPr txBox="1">
            <a:spLocks noGrp="1"/>
          </p:cNvSpPr>
          <p:nvPr>
            <p:ph type="title"/>
          </p:nvPr>
        </p:nvSpPr>
        <p:spPr>
          <a:xfrm>
            <a:off x="839788" y="490386"/>
            <a:ext cx="10515600" cy="7209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B8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6"/>
          <p:cNvSpPr txBox="1">
            <a:spLocks noGrp="1"/>
          </p:cNvSpPr>
          <p:nvPr>
            <p:ph type="body" idx="2"/>
          </p:nvPr>
        </p:nvSpPr>
        <p:spPr>
          <a:xfrm>
            <a:off x="839788" y="1389329"/>
            <a:ext cx="5157787" cy="44245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7" name="Google Shape;47;p36"/>
          <p:cNvSpPr txBox="1">
            <a:spLocks noGrp="1"/>
          </p:cNvSpPr>
          <p:nvPr>
            <p:ph type="body" idx="4"/>
          </p:nvPr>
        </p:nvSpPr>
        <p:spPr>
          <a:xfrm>
            <a:off x="6172200" y="1389329"/>
            <a:ext cx="5183188" cy="44245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8" name="Google Shape;4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D187EF08-1BA9-4BB9-AE31-BDAF16F33EEE}" type="datetime1">
              <a:rPr lang="en-US" smtClean="0"/>
              <a:t>8/19/2024</a:t>
            </a:fld>
            <a:endParaRPr/>
          </a:p>
        </p:txBody>
      </p:sp>
      <p:sp>
        <p:nvSpPr>
          <p:cNvPr id="49" name="Google Shape;4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51" name="Google Shape;51;p36"/>
          <p:cNvCxnSpPr/>
          <p:nvPr/>
        </p:nvCxnSpPr>
        <p:spPr>
          <a:xfrm>
            <a:off x="838200" y="1252804"/>
            <a:ext cx="10515600" cy="0"/>
          </a:xfrm>
          <a:prstGeom prst="straightConnector1">
            <a:avLst/>
          </a:prstGeom>
          <a:noFill/>
          <a:ln w="12700" cap="flat" cmpd="sng">
            <a:solidFill>
              <a:srgbClr val="00A0AF"/>
            </a:solidFill>
            <a:prstDash val="solid"/>
            <a:miter lim="800000"/>
            <a:headEnd type="none" w="sm" len="sm"/>
            <a:tailEnd type="none" w="sm" len="sm"/>
          </a:ln>
        </p:spPr>
      </p:cxnSp>
      <p:pic>
        <p:nvPicPr>
          <p:cNvPr id="52" name="Google Shape;52;p36"/>
          <p:cNvPicPr preferRelativeResize="0"/>
          <p:nvPr/>
        </p:nvPicPr>
        <p:blipFill rotWithShape="1">
          <a:blip r:embed="rId2">
            <a:alphaModFix/>
          </a:blip>
          <a:srcRect/>
          <a:stretch/>
        </p:blipFill>
        <p:spPr>
          <a:xfrm>
            <a:off x="9833334" y="5802967"/>
            <a:ext cx="1939883" cy="622971"/>
          </a:xfrm>
          <a:prstGeom prst="rect">
            <a:avLst/>
          </a:prstGeom>
          <a:noFill/>
          <a:ln>
            <a:noFill/>
          </a:ln>
        </p:spPr>
      </p:pic>
    </p:spTree>
    <p:extLst>
      <p:ext uri="{BB962C8B-B14F-4D97-AF65-F5344CB8AC3E}">
        <p14:creationId xmlns:p14="http://schemas.microsoft.com/office/powerpoint/2010/main" val="2913578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38"/>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 name="Google Shape;5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D17F7EE-28DF-42A9-8FBC-18C4488C62C9}" type="datetime1">
              <a:rPr lang="en-US" smtClean="0"/>
              <a:t>8/19/2024</a:t>
            </a:fld>
            <a:endParaRPr/>
          </a:p>
        </p:txBody>
      </p:sp>
      <p:sp>
        <p:nvSpPr>
          <p:cNvPr id="56" name="Google Shape;5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8" name="Google Shape;58;p38"/>
          <p:cNvPicPr preferRelativeResize="0"/>
          <p:nvPr/>
        </p:nvPicPr>
        <p:blipFill rotWithShape="1">
          <a:blip r:embed="rId2">
            <a:alphaModFix/>
          </a:blip>
          <a:srcRect/>
          <a:stretch/>
        </p:blipFill>
        <p:spPr>
          <a:xfrm>
            <a:off x="9833334" y="5802967"/>
            <a:ext cx="1939883" cy="622971"/>
          </a:xfrm>
          <a:prstGeom prst="rect">
            <a:avLst/>
          </a:prstGeom>
          <a:noFill/>
          <a:ln>
            <a:noFill/>
          </a:ln>
        </p:spPr>
      </p:pic>
    </p:spTree>
    <p:extLst>
      <p:ext uri="{BB962C8B-B14F-4D97-AF65-F5344CB8AC3E}">
        <p14:creationId xmlns:p14="http://schemas.microsoft.com/office/powerpoint/2010/main" val="4013286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1"/>
        <p:cNvGrpSpPr/>
        <p:nvPr/>
      </p:nvGrpSpPr>
      <p:grpSpPr>
        <a:xfrm>
          <a:off x="0" y="0"/>
          <a:ext cx="0" cy="0"/>
          <a:chOff x="0" y="0"/>
          <a:chExt cx="0" cy="0"/>
        </a:xfrm>
      </p:grpSpPr>
      <p:sp>
        <p:nvSpPr>
          <p:cNvPr id="92" name="Google Shape;92;p44"/>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3" name="Google Shape;93;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4B8D"/>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4"/>
          <p:cNvSpPr txBox="1">
            <a:spLocks noGrp="1"/>
          </p:cNvSpPr>
          <p:nvPr>
            <p:ph type="body" idx="1"/>
          </p:nvPr>
        </p:nvSpPr>
        <p:spPr>
          <a:xfrm>
            <a:off x="831850" y="4589464"/>
            <a:ext cx="10515600" cy="11599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894B2"/>
                </a:solidFill>
              </a:defRPr>
            </a:lvl1pPr>
            <a:lvl2pPr marL="914400" lvl="1" indent="-228600" algn="l">
              <a:lnSpc>
                <a:spcPct val="90000"/>
              </a:lnSpc>
              <a:spcBef>
                <a:spcPts val="500"/>
              </a:spcBef>
              <a:spcAft>
                <a:spcPts val="0"/>
              </a:spcAft>
              <a:buSzPts val="2000"/>
              <a:buNone/>
              <a:defRPr sz="2000">
                <a:solidFill>
                  <a:srgbClr val="8894B2"/>
                </a:solidFill>
              </a:defRPr>
            </a:lvl2pPr>
            <a:lvl3pPr marL="1371600" lvl="2" indent="-228600" algn="l">
              <a:lnSpc>
                <a:spcPct val="90000"/>
              </a:lnSpc>
              <a:spcBef>
                <a:spcPts val="500"/>
              </a:spcBef>
              <a:spcAft>
                <a:spcPts val="0"/>
              </a:spcAft>
              <a:buSzPts val="1800"/>
              <a:buNone/>
              <a:defRPr sz="1800">
                <a:solidFill>
                  <a:srgbClr val="8894B2"/>
                </a:solidFill>
              </a:defRPr>
            </a:lvl3pPr>
            <a:lvl4pPr marL="1828800" lvl="3" indent="-228600" algn="l">
              <a:lnSpc>
                <a:spcPct val="90000"/>
              </a:lnSpc>
              <a:spcBef>
                <a:spcPts val="500"/>
              </a:spcBef>
              <a:spcAft>
                <a:spcPts val="0"/>
              </a:spcAft>
              <a:buSzPts val="1600"/>
              <a:buNone/>
              <a:defRPr sz="1600">
                <a:solidFill>
                  <a:srgbClr val="8894B2"/>
                </a:solidFill>
              </a:defRPr>
            </a:lvl4pPr>
            <a:lvl5pPr marL="2286000" lvl="4" indent="-228600" algn="l">
              <a:lnSpc>
                <a:spcPct val="90000"/>
              </a:lnSpc>
              <a:spcBef>
                <a:spcPts val="500"/>
              </a:spcBef>
              <a:spcAft>
                <a:spcPts val="0"/>
              </a:spcAft>
              <a:buSzPts val="1600"/>
              <a:buNone/>
              <a:defRPr sz="1600">
                <a:solidFill>
                  <a:srgbClr val="8894B2"/>
                </a:solidFill>
              </a:defRPr>
            </a:lvl5pPr>
            <a:lvl6pPr marL="2743200" lvl="5" indent="-228600" algn="l">
              <a:lnSpc>
                <a:spcPct val="90000"/>
              </a:lnSpc>
              <a:spcBef>
                <a:spcPts val="500"/>
              </a:spcBef>
              <a:spcAft>
                <a:spcPts val="0"/>
              </a:spcAft>
              <a:buClr>
                <a:srgbClr val="8894B2"/>
              </a:buClr>
              <a:buSzPts val="1600"/>
              <a:buNone/>
              <a:defRPr sz="1600">
                <a:solidFill>
                  <a:srgbClr val="8894B2"/>
                </a:solidFill>
              </a:defRPr>
            </a:lvl6pPr>
            <a:lvl7pPr marL="3200400" lvl="6" indent="-228600" algn="l">
              <a:lnSpc>
                <a:spcPct val="90000"/>
              </a:lnSpc>
              <a:spcBef>
                <a:spcPts val="500"/>
              </a:spcBef>
              <a:spcAft>
                <a:spcPts val="0"/>
              </a:spcAft>
              <a:buClr>
                <a:srgbClr val="8894B2"/>
              </a:buClr>
              <a:buSzPts val="1600"/>
              <a:buNone/>
              <a:defRPr sz="1600">
                <a:solidFill>
                  <a:srgbClr val="8894B2"/>
                </a:solidFill>
              </a:defRPr>
            </a:lvl7pPr>
            <a:lvl8pPr marL="3657600" lvl="7" indent="-228600" algn="l">
              <a:lnSpc>
                <a:spcPct val="90000"/>
              </a:lnSpc>
              <a:spcBef>
                <a:spcPts val="500"/>
              </a:spcBef>
              <a:spcAft>
                <a:spcPts val="0"/>
              </a:spcAft>
              <a:buClr>
                <a:srgbClr val="8894B2"/>
              </a:buClr>
              <a:buSzPts val="1600"/>
              <a:buNone/>
              <a:defRPr sz="1600">
                <a:solidFill>
                  <a:srgbClr val="8894B2"/>
                </a:solidFill>
              </a:defRPr>
            </a:lvl8pPr>
            <a:lvl9pPr marL="4114800" lvl="8" indent="-228600" algn="l">
              <a:lnSpc>
                <a:spcPct val="90000"/>
              </a:lnSpc>
              <a:spcBef>
                <a:spcPts val="500"/>
              </a:spcBef>
              <a:spcAft>
                <a:spcPts val="0"/>
              </a:spcAft>
              <a:buClr>
                <a:srgbClr val="8894B2"/>
              </a:buClr>
              <a:buSzPts val="1600"/>
              <a:buNone/>
              <a:defRPr sz="1600">
                <a:solidFill>
                  <a:srgbClr val="8894B2"/>
                </a:solidFill>
              </a:defRPr>
            </a:lvl9pPr>
          </a:lstStyle>
          <a:p>
            <a:endParaRPr/>
          </a:p>
        </p:txBody>
      </p:sp>
      <p:sp>
        <p:nvSpPr>
          <p:cNvPr id="95" name="Google Shape;9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0F85075B-3A42-40E2-B263-3C4481542AB9}" type="datetime1">
              <a:rPr lang="en-US" smtClean="0"/>
              <a:t>8/19/2024</a:t>
            </a:fld>
            <a:endParaRPr/>
          </a:p>
        </p:txBody>
      </p:sp>
      <p:sp>
        <p:nvSpPr>
          <p:cNvPr id="96" name="Google Shape;9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98" name="Google Shape;98;p44"/>
          <p:cNvPicPr preferRelativeResize="0"/>
          <p:nvPr/>
        </p:nvPicPr>
        <p:blipFill rotWithShape="1">
          <a:blip r:embed="rId2">
            <a:alphaModFix/>
          </a:blip>
          <a:srcRect/>
          <a:stretch/>
        </p:blipFill>
        <p:spPr>
          <a:xfrm>
            <a:off x="9833334" y="5802967"/>
            <a:ext cx="1939883" cy="622971"/>
          </a:xfrm>
          <a:prstGeom prst="rect">
            <a:avLst/>
          </a:prstGeom>
          <a:noFill/>
          <a:ln>
            <a:noFill/>
          </a:ln>
        </p:spPr>
      </p:pic>
    </p:spTree>
    <p:extLst>
      <p:ext uri="{BB962C8B-B14F-4D97-AF65-F5344CB8AC3E}">
        <p14:creationId xmlns:p14="http://schemas.microsoft.com/office/powerpoint/2010/main" val="2562586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9"/>
        <p:cNvGrpSpPr/>
        <p:nvPr/>
      </p:nvGrpSpPr>
      <p:grpSpPr>
        <a:xfrm>
          <a:off x="0" y="0"/>
          <a:ext cx="0" cy="0"/>
          <a:chOff x="0" y="0"/>
          <a:chExt cx="0" cy="0"/>
        </a:xfrm>
      </p:grpSpPr>
      <p:sp>
        <p:nvSpPr>
          <p:cNvPr id="100" name="Google Shape;100;p45"/>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 name="Google Shape;101;p45"/>
          <p:cNvSpPr txBox="1">
            <a:spLocks noGrp="1"/>
          </p:cNvSpPr>
          <p:nvPr>
            <p:ph type="title"/>
          </p:nvPr>
        </p:nvSpPr>
        <p:spPr>
          <a:xfrm>
            <a:off x="838200" y="527964"/>
            <a:ext cx="10515600" cy="70829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B8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5"/>
          <p:cNvSpPr txBox="1">
            <a:spLocks noGrp="1"/>
          </p:cNvSpPr>
          <p:nvPr>
            <p:ph type="body" idx="1"/>
          </p:nvPr>
        </p:nvSpPr>
        <p:spPr>
          <a:xfrm>
            <a:off x="838200" y="1432191"/>
            <a:ext cx="5181600" cy="47447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3" name="Google Shape;103;p45"/>
          <p:cNvSpPr txBox="1">
            <a:spLocks noGrp="1"/>
          </p:cNvSpPr>
          <p:nvPr>
            <p:ph type="body" idx="2"/>
          </p:nvPr>
        </p:nvSpPr>
        <p:spPr>
          <a:xfrm>
            <a:off x="6172200" y="1432191"/>
            <a:ext cx="5181600" cy="47447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4" name="Google Shape;10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90FC0BB-9387-4205-8D0D-B8772CC79638}" type="datetime1">
              <a:rPr lang="en-US" smtClean="0"/>
              <a:t>8/19/2024</a:t>
            </a:fld>
            <a:endParaRPr/>
          </a:p>
        </p:txBody>
      </p:sp>
      <p:sp>
        <p:nvSpPr>
          <p:cNvPr id="105" name="Google Shape;10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07" name="Google Shape;107;p45"/>
          <p:cNvCxnSpPr/>
          <p:nvPr/>
        </p:nvCxnSpPr>
        <p:spPr>
          <a:xfrm>
            <a:off x="838200" y="1252804"/>
            <a:ext cx="10515600" cy="0"/>
          </a:xfrm>
          <a:prstGeom prst="straightConnector1">
            <a:avLst/>
          </a:prstGeom>
          <a:noFill/>
          <a:ln w="12700" cap="flat" cmpd="sng">
            <a:solidFill>
              <a:srgbClr val="00A0AF"/>
            </a:solidFill>
            <a:prstDash val="solid"/>
            <a:miter lim="800000"/>
            <a:headEnd type="none" w="sm" len="sm"/>
            <a:tailEnd type="none" w="sm" len="sm"/>
          </a:ln>
        </p:spPr>
      </p:cxnSp>
      <p:pic>
        <p:nvPicPr>
          <p:cNvPr id="108" name="Google Shape;108;p45"/>
          <p:cNvPicPr preferRelativeResize="0"/>
          <p:nvPr/>
        </p:nvPicPr>
        <p:blipFill rotWithShape="1">
          <a:blip r:embed="rId2">
            <a:alphaModFix/>
          </a:blip>
          <a:srcRect/>
          <a:stretch/>
        </p:blipFill>
        <p:spPr>
          <a:xfrm>
            <a:off x="9833334" y="5802967"/>
            <a:ext cx="1939883" cy="622971"/>
          </a:xfrm>
          <a:prstGeom prst="rect">
            <a:avLst/>
          </a:prstGeom>
          <a:noFill/>
          <a:ln>
            <a:noFill/>
          </a:ln>
        </p:spPr>
      </p:pic>
    </p:spTree>
    <p:extLst>
      <p:ext uri="{BB962C8B-B14F-4D97-AF65-F5344CB8AC3E}">
        <p14:creationId xmlns:p14="http://schemas.microsoft.com/office/powerpoint/2010/main" val="4004813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0"/>
        <p:cNvGrpSpPr/>
        <p:nvPr/>
      </p:nvGrpSpPr>
      <p:grpSpPr>
        <a:xfrm>
          <a:off x="0" y="0"/>
          <a:ext cx="0" cy="0"/>
          <a:chOff x="0" y="0"/>
          <a:chExt cx="0" cy="0"/>
        </a:xfrm>
      </p:grpSpPr>
      <p:sp>
        <p:nvSpPr>
          <p:cNvPr id="121" name="Google Shape;121;p48"/>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 name="Google Shape;122;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4B8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4" name="Google Shape;124;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5" name="Google Shape;12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87A6CB2-6255-40C8-89D6-8EF9C30EE32B}" type="datetime1">
              <a:rPr lang="en-US" smtClean="0"/>
              <a:t>8/19/2024</a:t>
            </a:fld>
            <a:endParaRPr/>
          </a:p>
        </p:txBody>
      </p:sp>
      <p:sp>
        <p:nvSpPr>
          <p:cNvPr id="126" name="Google Shape;12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28" name="Google Shape;128;p48"/>
          <p:cNvPicPr preferRelativeResize="0"/>
          <p:nvPr/>
        </p:nvPicPr>
        <p:blipFill rotWithShape="1">
          <a:blip r:embed="rId2">
            <a:alphaModFix/>
          </a:blip>
          <a:srcRect/>
          <a:stretch/>
        </p:blipFill>
        <p:spPr>
          <a:xfrm>
            <a:off x="9833334" y="5802967"/>
            <a:ext cx="1939883" cy="622971"/>
          </a:xfrm>
          <a:prstGeom prst="rect">
            <a:avLst/>
          </a:prstGeom>
          <a:noFill/>
          <a:ln>
            <a:noFill/>
          </a:ln>
        </p:spPr>
      </p:pic>
    </p:spTree>
    <p:extLst>
      <p:ext uri="{BB962C8B-B14F-4D97-AF65-F5344CB8AC3E}">
        <p14:creationId xmlns:p14="http://schemas.microsoft.com/office/powerpoint/2010/main" val="3999417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9"/>
        <p:cNvGrpSpPr/>
        <p:nvPr/>
      </p:nvGrpSpPr>
      <p:grpSpPr>
        <a:xfrm>
          <a:off x="0" y="0"/>
          <a:ext cx="0" cy="0"/>
          <a:chOff x="0" y="0"/>
          <a:chExt cx="0" cy="0"/>
        </a:xfrm>
      </p:grpSpPr>
      <p:sp>
        <p:nvSpPr>
          <p:cNvPr id="130" name="Google Shape;130;p49"/>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 name="Google Shape;131;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4B8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9"/>
          <p:cNvSpPr>
            <a:spLocks noGrp="1"/>
          </p:cNvSpPr>
          <p:nvPr>
            <p:ph type="pic" idx="2"/>
          </p:nvPr>
        </p:nvSpPr>
        <p:spPr>
          <a:xfrm>
            <a:off x="5183188" y="987425"/>
            <a:ext cx="6172200" cy="4873625"/>
          </a:xfrm>
          <a:prstGeom prst="rect">
            <a:avLst/>
          </a:prstGeom>
          <a:noFill/>
          <a:ln>
            <a:noFill/>
          </a:ln>
        </p:spPr>
      </p:sp>
      <p:sp>
        <p:nvSpPr>
          <p:cNvPr id="133" name="Google Shape;133;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4" name="Google Shape;13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935586F0-DB2C-438C-BF21-D3C8D4607E32}" type="datetime1">
              <a:rPr lang="en-US" smtClean="0"/>
              <a:t>8/19/2024</a:t>
            </a:fld>
            <a:endParaRPr/>
          </a:p>
        </p:txBody>
      </p:sp>
      <p:sp>
        <p:nvSpPr>
          <p:cNvPr id="135" name="Google Shape;13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37" name="Google Shape;137;p49"/>
          <p:cNvPicPr preferRelativeResize="0"/>
          <p:nvPr/>
        </p:nvPicPr>
        <p:blipFill rotWithShape="1">
          <a:blip r:embed="rId2">
            <a:alphaModFix/>
          </a:blip>
          <a:srcRect/>
          <a:stretch/>
        </p:blipFill>
        <p:spPr>
          <a:xfrm>
            <a:off x="9833334" y="5802967"/>
            <a:ext cx="1939883" cy="622971"/>
          </a:xfrm>
          <a:prstGeom prst="rect">
            <a:avLst/>
          </a:prstGeom>
          <a:noFill/>
          <a:ln>
            <a:noFill/>
          </a:ln>
        </p:spPr>
      </p:pic>
    </p:spTree>
    <p:extLst>
      <p:ext uri="{BB962C8B-B14F-4D97-AF65-F5344CB8AC3E}">
        <p14:creationId xmlns:p14="http://schemas.microsoft.com/office/powerpoint/2010/main" val="2660466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8"/>
        <p:cNvGrpSpPr/>
        <p:nvPr/>
      </p:nvGrpSpPr>
      <p:grpSpPr>
        <a:xfrm>
          <a:off x="0" y="0"/>
          <a:ext cx="0" cy="0"/>
          <a:chOff x="0" y="0"/>
          <a:chExt cx="0" cy="0"/>
        </a:xfrm>
      </p:grpSpPr>
      <p:sp>
        <p:nvSpPr>
          <p:cNvPr id="139" name="Google Shape;139;p50"/>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 name="Google Shape;14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B8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42" name="Google Shape;14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2CB3A165-9263-47F1-886A-C41AAD019956}" type="datetime1">
              <a:rPr lang="en-US" smtClean="0"/>
              <a:t>8/19/2024</a:t>
            </a:fld>
            <a:endParaRPr/>
          </a:p>
        </p:txBody>
      </p:sp>
      <p:sp>
        <p:nvSpPr>
          <p:cNvPr id="143" name="Google Shape;14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45" name="Google Shape;145;p50"/>
          <p:cNvPicPr preferRelativeResize="0"/>
          <p:nvPr/>
        </p:nvPicPr>
        <p:blipFill rotWithShape="1">
          <a:blip r:embed="rId2">
            <a:alphaModFix/>
          </a:blip>
          <a:srcRect/>
          <a:stretch/>
        </p:blipFill>
        <p:spPr>
          <a:xfrm>
            <a:off x="381000" y="5733379"/>
            <a:ext cx="1939883" cy="622971"/>
          </a:xfrm>
          <a:prstGeom prst="rect">
            <a:avLst/>
          </a:prstGeom>
          <a:noFill/>
          <a:ln>
            <a:noFill/>
          </a:ln>
        </p:spPr>
      </p:pic>
    </p:spTree>
    <p:extLst>
      <p:ext uri="{BB962C8B-B14F-4D97-AF65-F5344CB8AC3E}">
        <p14:creationId xmlns:p14="http://schemas.microsoft.com/office/powerpoint/2010/main" val="2984233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6"/>
        <p:cNvGrpSpPr/>
        <p:nvPr/>
      </p:nvGrpSpPr>
      <p:grpSpPr>
        <a:xfrm>
          <a:off x="0" y="0"/>
          <a:ext cx="0" cy="0"/>
          <a:chOff x="0" y="0"/>
          <a:chExt cx="0" cy="0"/>
        </a:xfrm>
      </p:grpSpPr>
      <p:sp>
        <p:nvSpPr>
          <p:cNvPr id="147" name="Google Shape;147;p51"/>
          <p:cNvSpPr/>
          <p:nvPr/>
        </p:nvSpPr>
        <p:spPr>
          <a:xfrm>
            <a:off x="0" y="6492874"/>
            <a:ext cx="12192000" cy="365125"/>
          </a:xfrm>
          <a:prstGeom prst="rect">
            <a:avLst/>
          </a:prstGeom>
          <a:solidFill>
            <a:srgbClr val="004B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 name="Google Shape;148;p5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B8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5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ct val="1000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0" name="Google Shape;150;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A587FB5A-F911-4835-9C6C-50B3BEF23BEC}" type="datetime1">
              <a:rPr lang="en-US" smtClean="0"/>
              <a:t>8/19/2024</a:t>
            </a:fld>
            <a:endParaRPr/>
          </a:p>
        </p:txBody>
      </p:sp>
      <p:sp>
        <p:nvSpPr>
          <p:cNvPr id="151" name="Google Shape;151;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53" name="Google Shape;153;p51"/>
          <p:cNvPicPr preferRelativeResize="0"/>
          <p:nvPr/>
        </p:nvPicPr>
        <p:blipFill rotWithShape="1">
          <a:blip r:embed="rId2">
            <a:alphaModFix/>
          </a:blip>
          <a:srcRect/>
          <a:stretch/>
        </p:blipFill>
        <p:spPr>
          <a:xfrm>
            <a:off x="269917" y="5643685"/>
            <a:ext cx="1939883" cy="622971"/>
          </a:xfrm>
          <a:prstGeom prst="rect">
            <a:avLst/>
          </a:prstGeom>
          <a:noFill/>
          <a:ln>
            <a:noFill/>
          </a:ln>
        </p:spPr>
      </p:pic>
    </p:spTree>
    <p:extLst>
      <p:ext uri="{BB962C8B-B14F-4D97-AF65-F5344CB8AC3E}">
        <p14:creationId xmlns:p14="http://schemas.microsoft.com/office/powerpoint/2010/main" val="2068970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634F1A-660B-6949-BEBA-C9009E3B22BB}"/>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FBB5F8-AC77-B94F-9E77-9D78A320DD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C83D4-E6DA-4F42-82BD-684F421412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82F430-2505-7D40-B331-DCE8E0D75D57}"/>
              </a:ext>
            </a:extLst>
          </p:cNvPr>
          <p:cNvSpPr>
            <a:spLocks noGrp="1"/>
          </p:cNvSpPr>
          <p:nvPr>
            <p:ph type="dt" sz="half" idx="10"/>
          </p:nvPr>
        </p:nvSpPr>
        <p:spPr/>
        <p:txBody>
          <a:bodyPr/>
          <a:lstStyle/>
          <a:p>
            <a:fld id="{1CF4D164-82BE-47DB-BB74-E25F6BEEDBD9}" type="datetime1">
              <a:rPr lang="en-US" smtClean="0"/>
              <a:t>8/19/2024</a:t>
            </a:fld>
            <a:endParaRPr lang="en-US" dirty="0"/>
          </a:p>
        </p:txBody>
      </p:sp>
      <p:sp>
        <p:nvSpPr>
          <p:cNvPr id="5" name="Footer Placeholder 4">
            <a:extLst>
              <a:ext uri="{FF2B5EF4-FFF2-40B4-BE49-F238E27FC236}">
                <a16:creationId xmlns:a16="http://schemas.microsoft.com/office/drawing/2014/main" id="{46534FD1-D1DA-3149-8B0E-176872953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29B7AA-BDE3-3B4B-AFD9-39E4375EE092}"/>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7" name="Picture 6">
            <a:extLst>
              <a:ext uri="{FF2B5EF4-FFF2-40B4-BE49-F238E27FC236}">
                <a16:creationId xmlns:a16="http://schemas.microsoft.com/office/drawing/2014/main" id="{5F4DE96F-07D7-3242-B514-1204E1ACDD45}"/>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195223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B4EC1-52F6-A34E-9FD0-1AC55DF1B98F}"/>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713A7-C832-0440-AA66-2AA558B0A9A8}"/>
              </a:ext>
            </a:extLst>
          </p:cNvPr>
          <p:cNvSpPr>
            <a:spLocks noGrp="1"/>
          </p:cNvSpPr>
          <p:nvPr>
            <p:ph type="title"/>
          </p:nvPr>
        </p:nvSpPr>
        <p:spPr>
          <a:xfrm>
            <a:off x="838200" y="527964"/>
            <a:ext cx="10515600" cy="7082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DC466B5-ED12-9D46-B9D6-5F828D9C1141}"/>
              </a:ext>
            </a:extLst>
          </p:cNvPr>
          <p:cNvSpPr>
            <a:spLocks noGrp="1"/>
          </p:cNvSpPr>
          <p:nvPr>
            <p:ph sz="half" idx="1"/>
          </p:nvPr>
        </p:nvSpPr>
        <p:spPr>
          <a:xfrm>
            <a:off x="838200" y="1432191"/>
            <a:ext cx="5181600" cy="47447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AD0DF-7CBC-144B-A176-C93AD28FC600}"/>
              </a:ext>
            </a:extLst>
          </p:cNvPr>
          <p:cNvSpPr>
            <a:spLocks noGrp="1"/>
          </p:cNvSpPr>
          <p:nvPr>
            <p:ph sz="half" idx="2"/>
          </p:nvPr>
        </p:nvSpPr>
        <p:spPr>
          <a:xfrm>
            <a:off x="6172200" y="1432191"/>
            <a:ext cx="5181600" cy="47447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D7D137-17EE-4E45-9D33-FDE26976836F}"/>
              </a:ext>
            </a:extLst>
          </p:cNvPr>
          <p:cNvSpPr>
            <a:spLocks noGrp="1"/>
          </p:cNvSpPr>
          <p:nvPr>
            <p:ph type="dt" sz="half" idx="10"/>
          </p:nvPr>
        </p:nvSpPr>
        <p:spPr/>
        <p:txBody>
          <a:bodyPr/>
          <a:lstStyle/>
          <a:p>
            <a:fld id="{86C1C3B9-7D1A-48FB-9969-A4A143A706BB}" type="datetime1">
              <a:rPr lang="en-US" smtClean="0"/>
              <a:t>8/19/2024</a:t>
            </a:fld>
            <a:endParaRPr lang="en-US"/>
          </a:p>
        </p:txBody>
      </p:sp>
      <p:sp>
        <p:nvSpPr>
          <p:cNvPr id="6" name="Footer Placeholder 5">
            <a:extLst>
              <a:ext uri="{FF2B5EF4-FFF2-40B4-BE49-F238E27FC236}">
                <a16:creationId xmlns:a16="http://schemas.microsoft.com/office/drawing/2014/main" id="{81A9D49B-17C8-5B42-84C5-9BCC89239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5F20F-9411-8D42-A1A0-33548827FBF5}"/>
              </a:ext>
            </a:extLst>
          </p:cNvPr>
          <p:cNvSpPr>
            <a:spLocks noGrp="1"/>
          </p:cNvSpPr>
          <p:nvPr>
            <p:ph type="sldNum" sz="quarter" idx="12"/>
          </p:nvPr>
        </p:nvSpPr>
        <p:spPr/>
        <p:txBody>
          <a:bodyPr/>
          <a:lstStyle/>
          <a:p>
            <a:fld id="{4CFFFB47-3016-134A-AEBC-6F7DB69BC704}" type="slidenum">
              <a:rPr lang="en-US" smtClean="0"/>
              <a:t>‹#›</a:t>
            </a:fld>
            <a:endParaRPr lang="en-US"/>
          </a:p>
        </p:txBody>
      </p:sp>
      <p:cxnSp>
        <p:nvCxnSpPr>
          <p:cNvPr id="8" name="Straight Connector 7">
            <a:extLst>
              <a:ext uri="{FF2B5EF4-FFF2-40B4-BE49-F238E27FC236}">
                <a16:creationId xmlns:a16="http://schemas.microsoft.com/office/drawing/2014/main" id="{FB636CDF-FCC3-644C-A4EE-B40C5014205F}"/>
              </a:ext>
            </a:extLst>
          </p:cNvPr>
          <p:cNvCxnSpPr>
            <a:cxnSpLocks/>
          </p:cNvCxnSpPr>
          <p:nvPr userDrawn="1"/>
        </p:nvCxnSpPr>
        <p:spPr>
          <a:xfrm>
            <a:off x="838200" y="1252804"/>
            <a:ext cx="10515600"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CFE4D0D-28FE-AF42-902A-8E81BF5A979B}"/>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152130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6493B9-CDE2-244A-AD4E-9B86B2C80D8B}"/>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23AA55-3FEB-AC4C-938A-BC527AC0B826}"/>
              </a:ext>
            </a:extLst>
          </p:cNvPr>
          <p:cNvSpPr>
            <a:spLocks noGrp="1"/>
          </p:cNvSpPr>
          <p:nvPr>
            <p:ph type="title"/>
          </p:nvPr>
        </p:nvSpPr>
        <p:spPr>
          <a:xfrm>
            <a:off x="838200" y="465932"/>
            <a:ext cx="10515600" cy="74762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A1E599C-41A1-8E4E-9429-21DCCD1BF8EC}"/>
              </a:ext>
            </a:extLst>
          </p:cNvPr>
          <p:cNvSpPr>
            <a:spLocks noGrp="1"/>
          </p:cNvSpPr>
          <p:nvPr>
            <p:ph idx="1"/>
          </p:nvPr>
        </p:nvSpPr>
        <p:spPr>
          <a:xfrm>
            <a:off x="838200" y="1409075"/>
            <a:ext cx="10515600" cy="43779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8A44AF-0E6D-6A45-BFAA-DB8A37967380}"/>
              </a:ext>
            </a:extLst>
          </p:cNvPr>
          <p:cNvSpPr>
            <a:spLocks noGrp="1"/>
          </p:cNvSpPr>
          <p:nvPr>
            <p:ph type="dt" sz="half" idx="10"/>
          </p:nvPr>
        </p:nvSpPr>
        <p:spPr/>
        <p:txBody>
          <a:bodyPr/>
          <a:lstStyle/>
          <a:p>
            <a:fld id="{88C9BC12-943D-4420-B5E0-2850E61E9696}" type="datetime1">
              <a:rPr lang="en-US" smtClean="0"/>
              <a:t>8/19/2024</a:t>
            </a:fld>
            <a:endParaRPr lang="en-US" dirty="0"/>
          </a:p>
        </p:txBody>
      </p:sp>
      <p:sp>
        <p:nvSpPr>
          <p:cNvPr id="5" name="Footer Placeholder 4">
            <a:extLst>
              <a:ext uri="{FF2B5EF4-FFF2-40B4-BE49-F238E27FC236}">
                <a16:creationId xmlns:a16="http://schemas.microsoft.com/office/drawing/2014/main" id="{8B25025A-3470-0D4C-8233-3659957DF0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F85407-8B98-5F44-A09E-F44AFA64010E}"/>
              </a:ext>
            </a:extLst>
          </p:cNvPr>
          <p:cNvSpPr>
            <a:spLocks noGrp="1"/>
          </p:cNvSpPr>
          <p:nvPr>
            <p:ph type="sldNum" sz="quarter" idx="12"/>
          </p:nvPr>
        </p:nvSpPr>
        <p:spPr/>
        <p:txBody>
          <a:bodyPr/>
          <a:lstStyle/>
          <a:p>
            <a:fld id="{4CFFFB47-3016-134A-AEBC-6F7DB69BC704}" type="slidenum">
              <a:rPr lang="en-US" smtClean="0"/>
              <a:t>‹#›</a:t>
            </a:fld>
            <a:endParaRPr lang="en-US" dirty="0"/>
          </a:p>
        </p:txBody>
      </p:sp>
      <p:cxnSp>
        <p:nvCxnSpPr>
          <p:cNvPr id="7" name="Straight Connector 6">
            <a:extLst>
              <a:ext uri="{FF2B5EF4-FFF2-40B4-BE49-F238E27FC236}">
                <a16:creationId xmlns:a16="http://schemas.microsoft.com/office/drawing/2014/main" id="{5F77FBD6-689C-C547-8876-8AB9474B8BD4}"/>
              </a:ext>
            </a:extLst>
          </p:cNvPr>
          <p:cNvCxnSpPr>
            <a:cxnSpLocks/>
          </p:cNvCxnSpPr>
          <p:nvPr userDrawn="1"/>
        </p:nvCxnSpPr>
        <p:spPr>
          <a:xfrm>
            <a:off x="838200" y="1252804"/>
            <a:ext cx="10515600"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2352F39-7D4C-6447-867E-7830AEBF4E59}"/>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1994310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8804E8-0820-5849-BA61-91C748F96156}"/>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92099A-54C5-2A48-9655-14C5610840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35FA2-89D4-284B-B84C-260E0CB330F8}"/>
              </a:ext>
            </a:extLst>
          </p:cNvPr>
          <p:cNvSpPr>
            <a:spLocks noGrp="1"/>
          </p:cNvSpPr>
          <p:nvPr>
            <p:ph type="body" idx="1"/>
          </p:nvPr>
        </p:nvSpPr>
        <p:spPr>
          <a:xfrm>
            <a:off x="831850" y="4589464"/>
            <a:ext cx="10515600" cy="115998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178233-6954-E44D-9A8A-E04832049669}"/>
              </a:ext>
            </a:extLst>
          </p:cNvPr>
          <p:cNvSpPr>
            <a:spLocks noGrp="1"/>
          </p:cNvSpPr>
          <p:nvPr>
            <p:ph type="dt" sz="half" idx="10"/>
          </p:nvPr>
        </p:nvSpPr>
        <p:spPr/>
        <p:txBody>
          <a:bodyPr/>
          <a:lstStyle/>
          <a:p>
            <a:fld id="{18265701-04E1-4B25-8A4B-8DA70A70A4A7}" type="datetime1">
              <a:rPr lang="en-US" smtClean="0"/>
              <a:t>8/19/2024</a:t>
            </a:fld>
            <a:endParaRPr lang="en-US" dirty="0"/>
          </a:p>
        </p:txBody>
      </p:sp>
      <p:sp>
        <p:nvSpPr>
          <p:cNvPr id="5" name="Footer Placeholder 4">
            <a:extLst>
              <a:ext uri="{FF2B5EF4-FFF2-40B4-BE49-F238E27FC236}">
                <a16:creationId xmlns:a16="http://schemas.microsoft.com/office/drawing/2014/main" id="{A54346DB-C753-E64B-9F38-13563C1C21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5131DE-880B-4841-8C1C-5A86109D482C}"/>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7" name="Picture 6">
            <a:extLst>
              <a:ext uri="{FF2B5EF4-FFF2-40B4-BE49-F238E27FC236}">
                <a16:creationId xmlns:a16="http://schemas.microsoft.com/office/drawing/2014/main" id="{5AE1F2A4-9568-F04A-8B0A-3F818693A252}"/>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2770257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B4EC1-52F6-A34E-9FD0-1AC55DF1B98F}"/>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8713A7-C832-0440-AA66-2AA558B0A9A8}"/>
              </a:ext>
            </a:extLst>
          </p:cNvPr>
          <p:cNvSpPr>
            <a:spLocks noGrp="1"/>
          </p:cNvSpPr>
          <p:nvPr>
            <p:ph type="title"/>
          </p:nvPr>
        </p:nvSpPr>
        <p:spPr>
          <a:xfrm>
            <a:off x="838200" y="527964"/>
            <a:ext cx="10515600" cy="7082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DC466B5-ED12-9D46-B9D6-5F828D9C1141}"/>
              </a:ext>
            </a:extLst>
          </p:cNvPr>
          <p:cNvSpPr>
            <a:spLocks noGrp="1"/>
          </p:cNvSpPr>
          <p:nvPr>
            <p:ph sz="half" idx="1"/>
          </p:nvPr>
        </p:nvSpPr>
        <p:spPr>
          <a:xfrm>
            <a:off x="838200" y="1432191"/>
            <a:ext cx="5181600" cy="47447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AD0DF-7CBC-144B-A176-C93AD28FC600}"/>
              </a:ext>
            </a:extLst>
          </p:cNvPr>
          <p:cNvSpPr>
            <a:spLocks noGrp="1"/>
          </p:cNvSpPr>
          <p:nvPr>
            <p:ph sz="half" idx="2"/>
          </p:nvPr>
        </p:nvSpPr>
        <p:spPr>
          <a:xfrm>
            <a:off x="6172200" y="1432191"/>
            <a:ext cx="5181600" cy="47447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D7D137-17EE-4E45-9D33-FDE26976836F}"/>
              </a:ext>
            </a:extLst>
          </p:cNvPr>
          <p:cNvSpPr>
            <a:spLocks noGrp="1"/>
          </p:cNvSpPr>
          <p:nvPr>
            <p:ph type="dt" sz="half" idx="10"/>
          </p:nvPr>
        </p:nvSpPr>
        <p:spPr/>
        <p:txBody>
          <a:bodyPr/>
          <a:lstStyle/>
          <a:p>
            <a:fld id="{22E7EF5A-FF00-4285-9501-B7B97B203FD7}" type="datetime1">
              <a:rPr lang="en-US" smtClean="0"/>
              <a:t>8/19/2024</a:t>
            </a:fld>
            <a:endParaRPr lang="en-US" dirty="0"/>
          </a:p>
        </p:txBody>
      </p:sp>
      <p:sp>
        <p:nvSpPr>
          <p:cNvPr id="6" name="Footer Placeholder 5">
            <a:extLst>
              <a:ext uri="{FF2B5EF4-FFF2-40B4-BE49-F238E27FC236}">
                <a16:creationId xmlns:a16="http://schemas.microsoft.com/office/drawing/2014/main" id="{81A9D49B-17C8-5B42-84C5-9BCC892398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D5F20F-9411-8D42-A1A0-33548827FBF5}"/>
              </a:ext>
            </a:extLst>
          </p:cNvPr>
          <p:cNvSpPr>
            <a:spLocks noGrp="1"/>
          </p:cNvSpPr>
          <p:nvPr>
            <p:ph type="sldNum" sz="quarter" idx="12"/>
          </p:nvPr>
        </p:nvSpPr>
        <p:spPr/>
        <p:txBody>
          <a:bodyPr/>
          <a:lstStyle/>
          <a:p>
            <a:fld id="{4CFFFB47-3016-134A-AEBC-6F7DB69BC704}" type="slidenum">
              <a:rPr lang="en-US" smtClean="0"/>
              <a:t>‹#›</a:t>
            </a:fld>
            <a:endParaRPr lang="en-US" dirty="0"/>
          </a:p>
        </p:txBody>
      </p:sp>
      <p:cxnSp>
        <p:nvCxnSpPr>
          <p:cNvPr id="8" name="Straight Connector 7">
            <a:extLst>
              <a:ext uri="{FF2B5EF4-FFF2-40B4-BE49-F238E27FC236}">
                <a16:creationId xmlns:a16="http://schemas.microsoft.com/office/drawing/2014/main" id="{FB636CDF-FCC3-644C-A4EE-B40C5014205F}"/>
              </a:ext>
            </a:extLst>
          </p:cNvPr>
          <p:cNvCxnSpPr>
            <a:cxnSpLocks/>
          </p:cNvCxnSpPr>
          <p:nvPr userDrawn="1"/>
        </p:nvCxnSpPr>
        <p:spPr>
          <a:xfrm>
            <a:off x="838200" y="1252804"/>
            <a:ext cx="10515600"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CFE4D0D-28FE-AF42-902A-8E81BF5A979B}"/>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2417522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51D440D-147F-894E-8F1B-ED477C20B063}"/>
              </a:ext>
            </a:extLst>
          </p:cNvPr>
          <p:cNvSpPr/>
          <p:nvPr userDrawn="1"/>
        </p:nvSpPr>
        <p:spPr>
          <a:xfrm>
            <a:off x="16" y="0"/>
            <a:ext cx="3572256" cy="6858000"/>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1" dirty="0"/>
          </a:p>
        </p:txBody>
      </p:sp>
      <p:cxnSp>
        <p:nvCxnSpPr>
          <p:cNvPr id="14" name="Straight Connector 13">
            <a:extLst>
              <a:ext uri="{FF2B5EF4-FFF2-40B4-BE49-F238E27FC236}">
                <a16:creationId xmlns:a16="http://schemas.microsoft.com/office/drawing/2014/main" id="{D6A7E3AB-6ED4-DD4A-A190-9C9D043B1C72}"/>
              </a:ext>
            </a:extLst>
          </p:cNvPr>
          <p:cNvCxnSpPr>
            <a:cxnSpLocks/>
          </p:cNvCxnSpPr>
          <p:nvPr userDrawn="1"/>
        </p:nvCxnSpPr>
        <p:spPr>
          <a:xfrm>
            <a:off x="237067" y="3004237"/>
            <a:ext cx="3206189"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B8AD0DF-7CBC-144B-A176-C93AD28FC600}"/>
              </a:ext>
            </a:extLst>
          </p:cNvPr>
          <p:cNvSpPr>
            <a:spLocks noGrp="1"/>
          </p:cNvSpPr>
          <p:nvPr>
            <p:ph sz="half" idx="2"/>
          </p:nvPr>
        </p:nvSpPr>
        <p:spPr>
          <a:xfrm>
            <a:off x="3769375" y="526094"/>
            <a:ext cx="8147304" cy="52943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D7D137-17EE-4E45-9D33-FDE26976836F}"/>
              </a:ext>
            </a:extLst>
          </p:cNvPr>
          <p:cNvSpPr>
            <a:spLocks noGrp="1"/>
          </p:cNvSpPr>
          <p:nvPr>
            <p:ph type="dt" sz="half" idx="10"/>
          </p:nvPr>
        </p:nvSpPr>
        <p:spPr/>
        <p:txBody>
          <a:bodyPr/>
          <a:lstStyle/>
          <a:p>
            <a:fld id="{7DD6D966-A180-41DE-9DD3-FB3F5E304323}" type="datetime1">
              <a:rPr lang="en-US" smtClean="0"/>
              <a:t>8/19/2024</a:t>
            </a:fld>
            <a:endParaRPr lang="en-US" dirty="0"/>
          </a:p>
        </p:txBody>
      </p:sp>
      <p:sp>
        <p:nvSpPr>
          <p:cNvPr id="6" name="Footer Placeholder 5">
            <a:extLst>
              <a:ext uri="{FF2B5EF4-FFF2-40B4-BE49-F238E27FC236}">
                <a16:creationId xmlns:a16="http://schemas.microsoft.com/office/drawing/2014/main" id="{81A9D49B-17C8-5B42-84C5-9BCC892398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D5F20F-9411-8D42-A1A0-33548827FBF5}"/>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9" name="Picture 8">
            <a:extLst>
              <a:ext uri="{FF2B5EF4-FFF2-40B4-BE49-F238E27FC236}">
                <a16:creationId xmlns:a16="http://schemas.microsoft.com/office/drawing/2014/main" id="{1CFE4D0D-28FE-AF42-902A-8E81BF5A979B}"/>
              </a:ext>
            </a:extLst>
          </p:cNvPr>
          <p:cNvPicPr>
            <a:picLocks noChangeAspect="1"/>
          </p:cNvPicPr>
          <p:nvPr userDrawn="1"/>
        </p:nvPicPr>
        <p:blipFill>
          <a:blip r:embed="rId2"/>
          <a:stretch>
            <a:fillRect/>
          </a:stretch>
        </p:blipFill>
        <p:spPr>
          <a:xfrm>
            <a:off x="9833334" y="5802967"/>
            <a:ext cx="1939883" cy="622971"/>
          </a:xfrm>
          <a:prstGeom prst="rect">
            <a:avLst/>
          </a:prstGeom>
        </p:spPr>
      </p:pic>
      <p:sp>
        <p:nvSpPr>
          <p:cNvPr id="2" name="Title 1">
            <a:extLst>
              <a:ext uri="{FF2B5EF4-FFF2-40B4-BE49-F238E27FC236}">
                <a16:creationId xmlns:a16="http://schemas.microsoft.com/office/drawing/2014/main" id="{F18713A7-C832-0440-AA66-2AA558B0A9A8}"/>
              </a:ext>
            </a:extLst>
          </p:cNvPr>
          <p:cNvSpPr>
            <a:spLocks noGrp="1"/>
          </p:cNvSpPr>
          <p:nvPr>
            <p:ph type="title"/>
          </p:nvPr>
        </p:nvSpPr>
        <p:spPr>
          <a:xfrm>
            <a:off x="345129" y="2154478"/>
            <a:ext cx="2907082" cy="849759"/>
          </a:xfrm>
        </p:spPr>
        <p:txBody>
          <a:bodyPr>
            <a:normAutofit/>
          </a:bodyPr>
          <a:lstStyle>
            <a:lvl1pPr algn="ctr">
              <a:defRPr sz="3200">
                <a:solidFill>
                  <a:schemeClr val="bg1"/>
                </a:solidFill>
              </a:defRPr>
            </a:lvl1pPr>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6C81D305-8EE8-5140-94C2-A09A87FEAC8A}"/>
              </a:ext>
            </a:extLst>
          </p:cNvPr>
          <p:cNvSpPr>
            <a:spLocks noGrp="1"/>
          </p:cNvSpPr>
          <p:nvPr>
            <p:ph type="body" sz="quarter" idx="13"/>
          </p:nvPr>
        </p:nvSpPr>
        <p:spPr>
          <a:xfrm>
            <a:off x="380999" y="3169433"/>
            <a:ext cx="2871211" cy="914400"/>
          </a:xfrm>
        </p:spPr>
        <p:txBody>
          <a:bodyPr>
            <a:noAutofit/>
          </a:bodyPr>
          <a:lstStyle>
            <a:lvl1pPr marL="0" indent="0" algn="ctr">
              <a:buNone/>
              <a:defRPr sz="1800">
                <a:solidFill>
                  <a:schemeClr val="accent1"/>
                </a:solidFill>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280034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196F8B-5870-B44E-B10A-5A94F5BE42A8}"/>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B9D71A-E731-0B4D-BD9F-CBB69FEDEBC3}"/>
              </a:ext>
            </a:extLst>
          </p:cNvPr>
          <p:cNvSpPr>
            <a:spLocks noGrp="1"/>
          </p:cNvSpPr>
          <p:nvPr>
            <p:ph type="title"/>
          </p:nvPr>
        </p:nvSpPr>
        <p:spPr>
          <a:xfrm>
            <a:off x="839788" y="490386"/>
            <a:ext cx="10515600" cy="72098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69856D-878A-4747-8127-90E7E31475BD}"/>
              </a:ext>
            </a:extLst>
          </p:cNvPr>
          <p:cNvSpPr>
            <a:spLocks noGrp="1"/>
          </p:cNvSpPr>
          <p:nvPr>
            <p:ph type="body" idx="1"/>
          </p:nvPr>
        </p:nvSpPr>
        <p:spPr>
          <a:xfrm>
            <a:off x="839788" y="130538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05023E-8C75-EA4E-A134-5482FF34451A}"/>
              </a:ext>
            </a:extLst>
          </p:cNvPr>
          <p:cNvSpPr>
            <a:spLocks noGrp="1"/>
          </p:cNvSpPr>
          <p:nvPr>
            <p:ph sz="half" idx="2"/>
          </p:nvPr>
        </p:nvSpPr>
        <p:spPr>
          <a:xfrm>
            <a:off x="839788" y="212929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D732A8-3E7E-8843-B393-0FBD97DA8004}"/>
              </a:ext>
            </a:extLst>
          </p:cNvPr>
          <p:cNvSpPr>
            <a:spLocks noGrp="1"/>
          </p:cNvSpPr>
          <p:nvPr>
            <p:ph type="body" sz="quarter" idx="3"/>
          </p:nvPr>
        </p:nvSpPr>
        <p:spPr>
          <a:xfrm>
            <a:off x="6172200" y="130538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90C87C-E442-134C-A47F-02880E61C57F}"/>
              </a:ext>
            </a:extLst>
          </p:cNvPr>
          <p:cNvSpPr>
            <a:spLocks noGrp="1"/>
          </p:cNvSpPr>
          <p:nvPr>
            <p:ph sz="quarter" idx="4"/>
          </p:nvPr>
        </p:nvSpPr>
        <p:spPr>
          <a:xfrm>
            <a:off x="6172200" y="212929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5B0849-35E1-FB4A-8E54-1054EA16A113}"/>
              </a:ext>
            </a:extLst>
          </p:cNvPr>
          <p:cNvSpPr>
            <a:spLocks noGrp="1"/>
          </p:cNvSpPr>
          <p:nvPr>
            <p:ph type="dt" sz="half" idx="10"/>
          </p:nvPr>
        </p:nvSpPr>
        <p:spPr/>
        <p:txBody>
          <a:bodyPr/>
          <a:lstStyle/>
          <a:p>
            <a:fld id="{615C4B2F-A0CE-4D9C-AEC7-69534DE99648}" type="datetime1">
              <a:rPr lang="en-US" smtClean="0"/>
              <a:t>8/19/2024</a:t>
            </a:fld>
            <a:endParaRPr lang="en-US" dirty="0"/>
          </a:p>
        </p:txBody>
      </p:sp>
      <p:sp>
        <p:nvSpPr>
          <p:cNvPr id="8" name="Footer Placeholder 7">
            <a:extLst>
              <a:ext uri="{FF2B5EF4-FFF2-40B4-BE49-F238E27FC236}">
                <a16:creationId xmlns:a16="http://schemas.microsoft.com/office/drawing/2014/main" id="{E7D0D8C4-4357-B84F-992C-51D5A5C057A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D42F81B-507B-4A4F-8D48-0B4634718AC2}"/>
              </a:ext>
            </a:extLst>
          </p:cNvPr>
          <p:cNvSpPr>
            <a:spLocks noGrp="1"/>
          </p:cNvSpPr>
          <p:nvPr>
            <p:ph type="sldNum" sz="quarter" idx="12"/>
          </p:nvPr>
        </p:nvSpPr>
        <p:spPr/>
        <p:txBody>
          <a:bodyPr/>
          <a:lstStyle/>
          <a:p>
            <a:fld id="{4CFFFB47-3016-134A-AEBC-6F7DB69BC704}" type="slidenum">
              <a:rPr lang="en-US" smtClean="0"/>
              <a:t>‹#›</a:t>
            </a:fld>
            <a:endParaRPr lang="en-US" dirty="0"/>
          </a:p>
        </p:txBody>
      </p:sp>
      <p:cxnSp>
        <p:nvCxnSpPr>
          <p:cNvPr id="10" name="Straight Connector 9">
            <a:extLst>
              <a:ext uri="{FF2B5EF4-FFF2-40B4-BE49-F238E27FC236}">
                <a16:creationId xmlns:a16="http://schemas.microsoft.com/office/drawing/2014/main" id="{E59C5A27-EA2A-7F49-BD09-2D011E99B71B}"/>
              </a:ext>
            </a:extLst>
          </p:cNvPr>
          <p:cNvCxnSpPr>
            <a:cxnSpLocks/>
          </p:cNvCxnSpPr>
          <p:nvPr userDrawn="1"/>
        </p:nvCxnSpPr>
        <p:spPr>
          <a:xfrm>
            <a:off x="838200" y="1252804"/>
            <a:ext cx="10515600"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61856C3-D41A-AC4C-92C4-350024843B96}"/>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362895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3E4676-4546-9944-9E15-25E9095D2562}"/>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7B7C37-F6D2-E541-8090-993F56BE82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F01679-195C-2349-A39E-C9216DA043C2}"/>
              </a:ext>
            </a:extLst>
          </p:cNvPr>
          <p:cNvSpPr>
            <a:spLocks noGrp="1"/>
          </p:cNvSpPr>
          <p:nvPr>
            <p:ph type="dt" sz="half" idx="10"/>
          </p:nvPr>
        </p:nvSpPr>
        <p:spPr/>
        <p:txBody>
          <a:bodyPr/>
          <a:lstStyle/>
          <a:p>
            <a:fld id="{0CE14890-F497-4F7E-8320-42A822F57DB2}" type="datetime1">
              <a:rPr lang="en-US" smtClean="0"/>
              <a:t>8/19/2024</a:t>
            </a:fld>
            <a:endParaRPr lang="en-US" dirty="0"/>
          </a:p>
        </p:txBody>
      </p:sp>
      <p:sp>
        <p:nvSpPr>
          <p:cNvPr id="4" name="Footer Placeholder 3">
            <a:extLst>
              <a:ext uri="{FF2B5EF4-FFF2-40B4-BE49-F238E27FC236}">
                <a16:creationId xmlns:a16="http://schemas.microsoft.com/office/drawing/2014/main" id="{27107FDF-DC7E-D340-980A-EC56277EAB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9C5367-5EEB-C643-A8CB-29082CA10C2E}"/>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6" name="Picture 5">
            <a:extLst>
              <a:ext uri="{FF2B5EF4-FFF2-40B4-BE49-F238E27FC236}">
                <a16:creationId xmlns:a16="http://schemas.microsoft.com/office/drawing/2014/main" id="{9FE70A39-63FF-C545-9462-1D1161D851E3}"/>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1570127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E2D5D8-CF89-E447-9CF5-D50680CBAB17}"/>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052399EB-674E-FD4D-A9C0-76A83CFFD4A7}"/>
              </a:ext>
            </a:extLst>
          </p:cNvPr>
          <p:cNvSpPr>
            <a:spLocks noGrp="1"/>
          </p:cNvSpPr>
          <p:nvPr>
            <p:ph type="dt" sz="half" idx="10"/>
          </p:nvPr>
        </p:nvSpPr>
        <p:spPr/>
        <p:txBody>
          <a:bodyPr/>
          <a:lstStyle/>
          <a:p>
            <a:fld id="{2DF8BBC6-5E74-4D1D-B13A-42112A052D9A}" type="datetime1">
              <a:rPr lang="en-US" smtClean="0"/>
              <a:t>8/19/2024</a:t>
            </a:fld>
            <a:endParaRPr lang="en-US" dirty="0"/>
          </a:p>
        </p:txBody>
      </p:sp>
      <p:sp>
        <p:nvSpPr>
          <p:cNvPr id="3" name="Footer Placeholder 2">
            <a:extLst>
              <a:ext uri="{FF2B5EF4-FFF2-40B4-BE49-F238E27FC236}">
                <a16:creationId xmlns:a16="http://schemas.microsoft.com/office/drawing/2014/main" id="{A7167FF6-AAA5-2D47-B98C-162ADFF54A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20C4C82-CC4A-7641-B626-F2F588180402}"/>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5" name="Picture 4">
            <a:extLst>
              <a:ext uri="{FF2B5EF4-FFF2-40B4-BE49-F238E27FC236}">
                <a16:creationId xmlns:a16="http://schemas.microsoft.com/office/drawing/2014/main" id="{1841C117-DA11-EC4E-928A-010A49E9B6CF}"/>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1005070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6B0DA-6047-BB42-AD70-47CDC0FCA76E}"/>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EBD147-F485-804C-B911-1E68C33C7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81869-1CFB-984C-9A25-F20AA8D48D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8F86C4-D24D-6D4E-9888-11B04D8D3C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190CD-6180-B74B-ADD0-241C4FAE49E9}"/>
              </a:ext>
            </a:extLst>
          </p:cNvPr>
          <p:cNvSpPr>
            <a:spLocks noGrp="1"/>
          </p:cNvSpPr>
          <p:nvPr>
            <p:ph type="dt" sz="half" idx="10"/>
          </p:nvPr>
        </p:nvSpPr>
        <p:spPr/>
        <p:txBody>
          <a:bodyPr/>
          <a:lstStyle/>
          <a:p>
            <a:fld id="{7B9133C3-8DE8-4EC9-962C-79A269E846B8}" type="datetime1">
              <a:rPr lang="en-US" smtClean="0"/>
              <a:t>8/19/2024</a:t>
            </a:fld>
            <a:endParaRPr lang="en-US" dirty="0"/>
          </a:p>
        </p:txBody>
      </p:sp>
      <p:sp>
        <p:nvSpPr>
          <p:cNvPr id="6" name="Footer Placeholder 5">
            <a:extLst>
              <a:ext uri="{FF2B5EF4-FFF2-40B4-BE49-F238E27FC236}">
                <a16:creationId xmlns:a16="http://schemas.microsoft.com/office/drawing/2014/main" id="{D6F6A9BD-A59D-AC46-8603-4B4D590376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BA115D-F52F-7843-B010-38D415108DDC}"/>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8" name="Picture 7">
            <a:extLst>
              <a:ext uri="{FF2B5EF4-FFF2-40B4-BE49-F238E27FC236}">
                <a16:creationId xmlns:a16="http://schemas.microsoft.com/office/drawing/2014/main" id="{55E85843-2659-0E4A-9845-6FF2D0534148}"/>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1799854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2752C1-CC97-F247-BB22-A6D72799AB79}"/>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D68B23-C106-374F-A5A9-D3893778A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2D2C64-F0F6-4845-B6B2-0E239155EE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F9C4A8E-63C2-1047-ABA9-4F333559E10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4D36B-DAA3-8749-9AE1-794A30419917}"/>
              </a:ext>
            </a:extLst>
          </p:cNvPr>
          <p:cNvSpPr>
            <a:spLocks noGrp="1"/>
          </p:cNvSpPr>
          <p:nvPr>
            <p:ph type="dt" sz="half" idx="10"/>
          </p:nvPr>
        </p:nvSpPr>
        <p:spPr/>
        <p:txBody>
          <a:bodyPr/>
          <a:lstStyle/>
          <a:p>
            <a:fld id="{491B35CC-250F-4D82-BA5B-5ACDFC062F6A}" type="datetime1">
              <a:rPr lang="en-US" smtClean="0"/>
              <a:t>8/19/2024</a:t>
            </a:fld>
            <a:endParaRPr lang="en-US" dirty="0"/>
          </a:p>
        </p:txBody>
      </p:sp>
      <p:sp>
        <p:nvSpPr>
          <p:cNvPr id="6" name="Footer Placeholder 5">
            <a:extLst>
              <a:ext uri="{FF2B5EF4-FFF2-40B4-BE49-F238E27FC236}">
                <a16:creationId xmlns:a16="http://schemas.microsoft.com/office/drawing/2014/main" id="{123E63B4-634E-9A40-A01D-AABC50BAD7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21174B-B490-6842-A8AF-F31F0CB9EF25}"/>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8" name="Picture 7">
            <a:extLst>
              <a:ext uri="{FF2B5EF4-FFF2-40B4-BE49-F238E27FC236}">
                <a16:creationId xmlns:a16="http://schemas.microsoft.com/office/drawing/2014/main" id="{A59550BC-96B9-BA4A-BB02-96F95178C7DC}"/>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1190023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A9D549-A741-5449-896C-3E338AFE6F7C}"/>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F9F44E-996C-F541-8FFD-35F9F118E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F0E9B8-4BB1-2C4D-ABD6-F670E09355D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70443-02B2-E74C-8E6C-546A6631CFED}"/>
              </a:ext>
            </a:extLst>
          </p:cNvPr>
          <p:cNvSpPr>
            <a:spLocks noGrp="1"/>
          </p:cNvSpPr>
          <p:nvPr>
            <p:ph type="dt" sz="half" idx="10"/>
          </p:nvPr>
        </p:nvSpPr>
        <p:spPr/>
        <p:txBody>
          <a:bodyPr/>
          <a:lstStyle/>
          <a:p>
            <a:fld id="{41C8AF54-3F8B-474D-A754-B17AEF1537BF}" type="datetime1">
              <a:rPr lang="en-US" smtClean="0"/>
              <a:t>8/19/2024</a:t>
            </a:fld>
            <a:endParaRPr lang="en-US" dirty="0"/>
          </a:p>
        </p:txBody>
      </p:sp>
      <p:sp>
        <p:nvSpPr>
          <p:cNvPr id="5" name="Footer Placeholder 4">
            <a:extLst>
              <a:ext uri="{FF2B5EF4-FFF2-40B4-BE49-F238E27FC236}">
                <a16:creationId xmlns:a16="http://schemas.microsoft.com/office/drawing/2014/main" id="{925E3100-4985-A640-B5B2-7F00444B3C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A9655E-7704-D64F-80B3-DC3BE6DD9C6E}"/>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7" name="Picture 6">
            <a:extLst>
              <a:ext uri="{FF2B5EF4-FFF2-40B4-BE49-F238E27FC236}">
                <a16:creationId xmlns:a16="http://schemas.microsoft.com/office/drawing/2014/main" id="{0D16BE3C-79D4-2146-94AF-50FD1A51393E}"/>
              </a:ext>
            </a:extLst>
          </p:cNvPr>
          <p:cNvPicPr>
            <a:picLocks noChangeAspect="1"/>
          </p:cNvPicPr>
          <p:nvPr userDrawn="1"/>
        </p:nvPicPr>
        <p:blipFill>
          <a:blip r:embed="rId2"/>
          <a:stretch>
            <a:fillRect/>
          </a:stretch>
        </p:blipFill>
        <p:spPr>
          <a:xfrm>
            <a:off x="381000" y="5733379"/>
            <a:ext cx="1939883" cy="622971"/>
          </a:xfrm>
          <a:prstGeom prst="rect">
            <a:avLst/>
          </a:prstGeom>
        </p:spPr>
      </p:pic>
    </p:spTree>
    <p:extLst>
      <p:ext uri="{BB962C8B-B14F-4D97-AF65-F5344CB8AC3E}">
        <p14:creationId xmlns:p14="http://schemas.microsoft.com/office/powerpoint/2010/main" val="247322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51D440D-147F-894E-8F1B-ED477C20B063}"/>
              </a:ext>
            </a:extLst>
          </p:cNvPr>
          <p:cNvSpPr/>
          <p:nvPr userDrawn="1"/>
        </p:nvSpPr>
        <p:spPr>
          <a:xfrm>
            <a:off x="16" y="0"/>
            <a:ext cx="3572256" cy="6858000"/>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1"/>
          </a:p>
        </p:txBody>
      </p:sp>
      <p:cxnSp>
        <p:nvCxnSpPr>
          <p:cNvPr id="14" name="Straight Connector 13">
            <a:extLst>
              <a:ext uri="{FF2B5EF4-FFF2-40B4-BE49-F238E27FC236}">
                <a16:creationId xmlns:a16="http://schemas.microsoft.com/office/drawing/2014/main" id="{D6A7E3AB-6ED4-DD4A-A190-9C9D043B1C72}"/>
              </a:ext>
            </a:extLst>
          </p:cNvPr>
          <p:cNvCxnSpPr>
            <a:cxnSpLocks/>
          </p:cNvCxnSpPr>
          <p:nvPr userDrawn="1"/>
        </p:nvCxnSpPr>
        <p:spPr>
          <a:xfrm>
            <a:off x="237067" y="3004237"/>
            <a:ext cx="3206189"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B8AD0DF-7CBC-144B-A176-C93AD28FC600}"/>
              </a:ext>
            </a:extLst>
          </p:cNvPr>
          <p:cNvSpPr>
            <a:spLocks noGrp="1"/>
          </p:cNvSpPr>
          <p:nvPr>
            <p:ph sz="half" idx="2"/>
          </p:nvPr>
        </p:nvSpPr>
        <p:spPr>
          <a:xfrm>
            <a:off x="3769375" y="526094"/>
            <a:ext cx="8147304" cy="52943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D7D137-17EE-4E45-9D33-FDE26976836F}"/>
              </a:ext>
            </a:extLst>
          </p:cNvPr>
          <p:cNvSpPr>
            <a:spLocks noGrp="1"/>
          </p:cNvSpPr>
          <p:nvPr>
            <p:ph type="dt" sz="half" idx="10"/>
          </p:nvPr>
        </p:nvSpPr>
        <p:spPr/>
        <p:txBody>
          <a:bodyPr/>
          <a:lstStyle/>
          <a:p>
            <a:fld id="{1F38F8C2-A095-4423-8D98-0D82EA49E0D0}" type="datetime1">
              <a:rPr lang="en-US" smtClean="0"/>
              <a:t>8/19/2024</a:t>
            </a:fld>
            <a:endParaRPr lang="en-US"/>
          </a:p>
        </p:txBody>
      </p:sp>
      <p:sp>
        <p:nvSpPr>
          <p:cNvPr id="6" name="Footer Placeholder 5">
            <a:extLst>
              <a:ext uri="{FF2B5EF4-FFF2-40B4-BE49-F238E27FC236}">
                <a16:creationId xmlns:a16="http://schemas.microsoft.com/office/drawing/2014/main" id="{81A9D49B-17C8-5B42-84C5-9BCC89239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5F20F-9411-8D42-A1A0-33548827FBF5}"/>
              </a:ext>
            </a:extLst>
          </p:cNvPr>
          <p:cNvSpPr>
            <a:spLocks noGrp="1"/>
          </p:cNvSpPr>
          <p:nvPr>
            <p:ph type="sldNum" sz="quarter" idx="12"/>
          </p:nvPr>
        </p:nvSpPr>
        <p:spPr/>
        <p:txBody>
          <a:bodyPr/>
          <a:lstStyle/>
          <a:p>
            <a:fld id="{4CFFFB47-3016-134A-AEBC-6F7DB69BC704}" type="slidenum">
              <a:rPr lang="en-US" smtClean="0"/>
              <a:t>‹#›</a:t>
            </a:fld>
            <a:endParaRPr lang="en-US"/>
          </a:p>
        </p:txBody>
      </p:sp>
      <p:pic>
        <p:nvPicPr>
          <p:cNvPr id="9" name="Picture 8">
            <a:extLst>
              <a:ext uri="{FF2B5EF4-FFF2-40B4-BE49-F238E27FC236}">
                <a16:creationId xmlns:a16="http://schemas.microsoft.com/office/drawing/2014/main" id="{1CFE4D0D-28FE-AF42-902A-8E81BF5A979B}"/>
              </a:ext>
            </a:extLst>
          </p:cNvPr>
          <p:cNvPicPr>
            <a:picLocks noChangeAspect="1"/>
          </p:cNvPicPr>
          <p:nvPr userDrawn="1"/>
        </p:nvPicPr>
        <p:blipFill>
          <a:blip r:embed="rId2"/>
          <a:stretch>
            <a:fillRect/>
          </a:stretch>
        </p:blipFill>
        <p:spPr>
          <a:xfrm>
            <a:off x="9833334" y="5802967"/>
            <a:ext cx="1939883" cy="622971"/>
          </a:xfrm>
          <a:prstGeom prst="rect">
            <a:avLst/>
          </a:prstGeom>
        </p:spPr>
      </p:pic>
      <p:sp>
        <p:nvSpPr>
          <p:cNvPr id="2" name="Title 1">
            <a:extLst>
              <a:ext uri="{FF2B5EF4-FFF2-40B4-BE49-F238E27FC236}">
                <a16:creationId xmlns:a16="http://schemas.microsoft.com/office/drawing/2014/main" id="{F18713A7-C832-0440-AA66-2AA558B0A9A8}"/>
              </a:ext>
            </a:extLst>
          </p:cNvPr>
          <p:cNvSpPr>
            <a:spLocks noGrp="1"/>
          </p:cNvSpPr>
          <p:nvPr>
            <p:ph type="title"/>
          </p:nvPr>
        </p:nvSpPr>
        <p:spPr>
          <a:xfrm>
            <a:off x="345129" y="2154478"/>
            <a:ext cx="2907082" cy="849759"/>
          </a:xfrm>
        </p:spPr>
        <p:txBody>
          <a:bodyPr>
            <a:normAutofit/>
          </a:bodyPr>
          <a:lstStyle>
            <a:lvl1pPr algn="ctr">
              <a:defRPr sz="3200">
                <a:solidFill>
                  <a:schemeClr val="bg1"/>
                </a:solidFill>
              </a:defRPr>
            </a:lvl1pPr>
          </a:lstStyle>
          <a:p>
            <a:r>
              <a:rPr lang="en-US"/>
              <a:t>Click to edit Master title style</a:t>
            </a:r>
          </a:p>
        </p:txBody>
      </p:sp>
      <p:sp>
        <p:nvSpPr>
          <p:cNvPr id="18" name="Text Placeholder 17">
            <a:extLst>
              <a:ext uri="{FF2B5EF4-FFF2-40B4-BE49-F238E27FC236}">
                <a16:creationId xmlns:a16="http://schemas.microsoft.com/office/drawing/2014/main" id="{6C81D305-8EE8-5140-94C2-A09A87FEAC8A}"/>
              </a:ext>
            </a:extLst>
          </p:cNvPr>
          <p:cNvSpPr>
            <a:spLocks noGrp="1"/>
          </p:cNvSpPr>
          <p:nvPr>
            <p:ph type="body" sz="quarter" idx="13"/>
          </p:nvPr>
        </p:nvSpPr>
        <p:spPr>
          <a:xfrm>
            <a:off x="380999" y="3169433"/>
            <a:ext cx="2871211" cy="914400"/>
          </a:xfrm>
        </p:spPr>
        <p:txBody>
          <a:bodyPr>
            <a:noAutofit/>
          </a:bodyPr>
          <a:lstStyle>
            <a:lvl1pPr marL="0" indent="0" algn="ctr">
              <a:buNone/>
              <a:defRPr sz="1800">
                <a:solidFill>
                  <a:schemeClr val="accent1"/>
                </a:solidFill>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075081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0165C1-F02B-4D4E-8637-5579022C530A}"/>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1282BA31-70BA-F54D-90E2-071396C17E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9172E6-2375-CA4E-899B-EE443995574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342F5-22C7-2E42-AEFA-3FE1AC30C9FB}"/>
              </a:ext>
            </a:extLst>
          </p:cNvPr>
          <p:cNvSpPr>
            <a:spLocks noGrp="1"/>
          </p:cNvSpPr>
          <p:nvPr>
            <p:ph type="dt" sz="half" idx="10"/>
          </p:nvPr>
        </p:nvSpPr>
        <p:spPr/>
        <p:txBody>
          <a:bodyPr/>
          <a:lstStyle/>
          <a:p>
            <a:fld id="{6AA223C3-7EED-4B0C-8367-DCE0D2262FB6}" type="datetime1">
              <a:rPr lang="en-US" smtClean="0"/>
              <a:t>8/19/2024</a:t>
            </a:fld>
            <a:endParaRPr lang="en-US" dirty="0"/>
          </a:p>
        </p:txBody>
      </p:sp>
      <p:sp>
        <p:nvSpPr>
          <p:cNvPr id="5" name="Footer Placeholder 4">
            <a:extLst>
              <a:ext uri="{FF2B5EF4-FFF2-40B4-BE49-F238E27FC236}">
                <a16:creationId xmlns:a16="http://schemas.microsoft.com/office/drawing/2014/main" id="{57538D0B-5597-5747-B483-312F6114B2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7B9B16-7409-A94A-9352-A9A282367237}"/>
              </a:ext>
            </a:extLst>
          </p:cNvPr>
          <p:cNvSpPr>
            <a:spLocks noGrp="1"/>
          </p:cNvSpPr>
          <p:nvPr>
            <p:ph type="sldNum" sz="quarter" idx="12"/>
          </p:nvPr>
        </p:nvSpPr>
        <p:spPr/>
        <p:txBody>
          <a:bodyPr/>
          <a:lstStyle/>
          <a:p>
            <a:fld id="{4CFFFB47-3016-134A-AEBC-6F7DB69BC704}" type="slidenum">
              <a:rPr lang="en-US" smtClean="0"/>
              <a:t>‹#›</a:t>
            </a:fld>
            <a:endParaRPr lang="en-US" dirty="0"/>
          </a:p>
        </p:txBody>
      </p:sp>
      <p:pic>
        <p:nvPicPr>
          <p:cNvPr id="7" name="Picture 6">
            <a:extLst>
              <a:ext uri="{FF2B5EF4-FFF2-40B4-BE49-F238E27FC236}">
                <a16:creationId xmlns:a16="http://schemas.microsoft.com/office/drawing/2014/main" id="{CE94F406-695E-264F-958C-598E19F92541}"/>
              </a:ext>
            </a:extLst>
          </p:cNvPr>
          <p:cNvPicPr>
            <a:picLocks noChangeAspect="1"/>
          </p:cNvPicPr>
          <p:nvPr userDrawn="1"/>
        </p:nvPicPr>
        <p:blipFill>
          <a:blip r:embed="rId2"/>
          <a:stretch>
            <a:fillRect/>
          </a:stretch>
        </p:blipFill>
        <p:spPr>
          <a:xfrm>
            <a:off x="269917" y="5643685"/>
            <a:ext cx="1939883" cy="622971"/>
          </a:xfrm>
          <a:prstGeom prst="rect">
            <a:avLst/>
          </a:prstGeom>
        </p:spPr>
      </p:pic>
    </p:spTree>
    <p:extLst>
      <p:ext uri="{BB962C8B-B14F-4D97-AF65-F5344CB8AC3E}">
        <p14:creationId xmlns:p14="http://schemas.microsoft.com/office/powerpoint/2010/main" val="855288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userDrawn="1">
  <p:cSld name="1_Comparison">
    <p:spTree>
      <p:nvGrpSpPr>
        <p:cNvPr id="1" name="Shape 116"/>
        <p:cNvGrpSpPr/>
        <p:nvPr/>
      </p:nvGrpSpPr>
      <p:grpSpPr>
        <a:xfrm>
          <a:off x="0" y="0"/>
          <a:ext cx="0" cy="0"/>
          <a:chOff x="0" y="0"/>
          <a:chExt cx="0" cy="0"/>
        </a:xfrm>
      </p:grpSpPr>
      <p:sp>
        <p:nvSpPr>
          <p:cNvPr id="117" name="Google Shape;117;p49"/>
          <p:cNvSpPr/>
          <p:nvPr/>
        </p:nvSpPr>
        <p:spPr>
          <a:xfrm>
            <a:off x="0" y="6492876"/>
            <a:ext cx="12192000" cy="365125"/>
          </a:xfrm>
          <a:prstGeom prst="rect">
            <a:avLst/>
          </a:prstGeom>
          <a:solidFill>
            <a:srgbClr val="004B8D"/>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18" name="Google Shape;118;p49"/>
          <p:cNvSpPr txBox="1">
            <a:spLocks noGrp="1"/>
          </p:cNvSpPr>
          <p:nvPr>
            <p:ph type="title"/>
          </p:nvPr>
        </p:nvSpPr>
        <p:spPr>
          <a:xfrm>
            <a:off x="839788" y="490386"/>
            <a:ext cx="10515600" cy="7209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0" name="Google Shape;120;p49"/>
          <p:cNvSpPr txBox="1">
            <a:spLocks noGrp="1"/>
          </p:cNvSpPr>
          <p:nvPr>
            <p:ph type="body" idx="2"/>
          </p:nvPr>
        </p:nvSpPr>
        <p:spPr>
          <a:xfrm>
            <a:off x="839789" y="1347900"/>
            <a:ext cx="10514012" cy="446598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123" name="Google Shape;123;p49"/>
          <p:cNvSpPr txBox="1">
            <a:spLocks noGrp="1"/>
          </p:cNvSpPr>
          <p:nvPr>
            <p:ph type="dt" idx="10"/>
          </p:nvPr>
        </p:nvSpPr>
        <p:spPr>
          <a:xfrm>
            <a:off x="838200" y="648161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20335FFE-1E66-4131-B051-AE1E4EE8DD6C}" type="datetime1">
              <a:rPr lang="en-US" smtClean="0"/>
              <a:t>8/19/2024</a:t>
            </a:fld>
            <a:endParaRPr lang="en-US"/>
          </a:p>
        </p:txBody>
      </p:sp>
      <p:sp>
        <p:nvSpPr>
          <p:cNvPr id="124" name="Google Shape;124;p4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9"/>
          <p:cNvSpPr txBox="1">
            <a:spLocks noGrp="1"/>
          </p:cNvSpPr>
          <p:nvPr>
            <p:ph type="sldNum" idx="12"/>
          </p:nvPr>
        </p:nvSpPr>
        <p:spPr>
          <a:xfrm>
            <a:off x="8610600" y="648161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bg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26" name="Google Shape;126;p49"/>
          <p:cNvCxnSpPr/>
          <p:nvPr/>
        </p:nvCxnSpPr>
        <p:spPr>
          <a:xfrm>
            <a:off x="838200" y="1252804"/>
            <a:ext cx="10515600" cy="0"/>
          </a:xfrm>
          <a:prstGeom prst="straightConnector1">
            <a:avLst/>
          </a:prstGeom>
          <a:noFill/>
          <a:ln w="19050" cap="flat" cmpd="sng">
            <a:solidFill>
              <a:srgbClr val="00A0AF"/>
            </a:solidFill>
            <a:prstDash val="solid"/>
            <a:miter lim="800000"/>
            <a:headEnd type="none" w="sm" len="sm"/>
            <a:tailEnd type="none" w="sm" len="sm"/>
          </a:ln>
        </p:spPr>
      </p:cxnSp>
      <p:pic>
        <p:nvPicPr>
          <p:cNvPr id="127" name="Google Shape;127;p49"/>
          <p:cNvPicPr preferRelativeResize="0"/>
          <p:nvPr userDrawn="1"/>
        </p:nvPicPr>
        <p:blipFill rotWithShape="1">
          <a:blip r:embed="rId2">
            <a:alphaModFix/>
          </a:blip>
          <a:srcRect/>
          <a:stretch/>
        </p:blipFill>
        <p:spPr>
          <a:xfrm>
            <a:off x="9833335" y="5802969"/>
            <a:ext cx="1939883" cy="622971"/>
          </a:xfrm>
          <a:prstGeom prst="rect">
            <a:avLst/>
          </a:prstGeom>
          <a:noFill/>
          <a:ln>
            <a:noFill/>
          </a:ln>
        </p:spPr>
      </p:pic>
    </p:spTree>
    <p:extLst>
      <p:ext uri="{BB962C8B-B14F-4D97-AF65-F5344CB8AC3E}">
        <p14:creationId xmlns:p14="http://schemas.microsoft.com/office/powerpoint/2010/main" val="371161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196F8B-5870-B44E-B10A-5A94F5BE42A8}"/>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B9D71A-E731-0B4D-BD9F-CBB69FEDEBC3}"/>
              </a:ext>
            </a:extLst>
          </p:cNvPr>
          <p:cNvSpPr>
            <a:spLocks noGrp="1"/>
          </p:cNvSpPr>
          <p:nvPr>
            <p:ph type="title"/>
          </p:nvPr>
        </p:nvSpPr>
        <p:spPr>
          <a:xfrm>
            <a:off x="839788" y="490386"/>
            <a:ext cx="10515600" cy="720988"/>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69856D-878A-4747-8127-90E7E31475BD}"/>
              </a:ext>
            </a:extLst>
          </p:cNvPr>
          <p:cNvSpPr>
            <a:spLocks noGrp="1"/>
          </p:cNvSpPr>
          <p:nvPr>
            <p:ph type="body" idx="1"/>
          </p:nvPr>
        </p:nvSpPr>
        <p:spPr>
          <a:xfrm>
            <a:off x="839788" y="130538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05023E-8C75-EA4E-A134-5482FF34451A}"/>
              </a:ext>
            </a:extLst>
          </p:cNvPr>
          <p:cNvSpPr>
            <a:spLocks noGrp="1"/>
          </p:cNvSpPr>
          <p:nvPr>
            <p:ph sz="half" idx="2"/>
          </p:nvPr>
        </p:nvSpPr>
        <p:spPr>
          <a:xfrm>
            <a:off x="839788" y="212929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D732A8-3E7E-8843-B393-0FBD97DA8004}"/>
              </a:ext>
            </a:extLst>
          </p:cNvPr>
          <p:cNvSpPr>
            <a:spLocks noGrp="1"/>
          </p:cNvSpPr>
          <p:nvPr>
            <p:ph type="body" sz="quarter" idx="3"/>
          </p:nvPr>
        </p:nvSpPr>
        <p:spPr>
          <a:xfrm>
            <a:off x="6172200" y="130538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90C87C-E442-134C-A47F-02880E61C57F}"/>
              </a:ext>
            </a:extLst>
          </p:cNvPr>
          <p:cNvSpPr>
            <a:spLocks noGrp="1"/>
          </p:cNvSpPr>
          <p:nvPr>
            <p:ph sz="quarter" idx="4"/>
          </p:nvPr>
        </p:nvSpPr>
        <p:spPr>
          <a:xfrm>
            <a:off x="6172200" y="212929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5B0849-35E1-FB4A-8E54-1054EA16A113}"/>
              </a:ext>
            </a:extLst>
          </p:cNvPr>
          <p:cNvSpPr>
            <a:spLocks noGrp="1"/>
          </p:cNvSpPr>
          <p:nvPr>
            <p:ph type="dt" sz="half" idx="10"/>
          </p:nvPr>
        </p:nvSpPr>
        <p:spPr/>
        <p:txBody>
          <a:bodyPr/>
          <a:lstStyle/>
          <a:p>
            <a:fld id="{9449BCE6-627C-4E5B-9E99-27C74310A7AD}" type="datetime1">
              <a:rPr lang="en-US" smtClean="0"/>
              <a:t>8/19/2024</a:t>
            </a:fld>
            <a:endParaRPr lang="en-US"/>
          </a:p>
        </p:txBody>
      </p:sp>
      <p:sp>
        <p:nvSpPr>
          <p:cNvPr id="8" name="Footer Placeholder 7">
            <a:extLst>
              <a:ext uri="{FF2B5EF4-FFF2-40B4-BE49-F238E27FC236}">
                <a16:creationId xmlns:a16="http://schemas.microsoft.com/office/drawing/2014/main" id="{E7D0D8C4-4357-B84F-992C-51D5A5C05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42F81B-507B-4A4F-8D48-0B4634718AC2}"/>
              </a:ext>
            </a:extLst>
          </p:cNvPr>
          <p:cNvSpPr>
            <a:spLocks noGrp="1"/>
          </p:cNvSpPr>
          <p:nvPr>
            <p:ph type="sldNum" sz="quarter" idx="12"/>
          </p:nvPr>
        </p:nvSpPr>
        <p:spPr/>
        <p:txBody>
          <a:bodyPr/>
          <a:lstStyle/>
          <a:p>
            <a:fld id="{4CFFFB47-3016-134A-AEBC-6F7DB69BC704}" type="slidenum">
              <a:rPr lang="en-US" smtClean="0"/>
              <a:t>‹#›</a:t>
            </a:fld>
            <a:endParaRPr lang="en-US"/>
          </a:p>
        </p:txBody>
      </p:sp>
      <p:cxnSp>
        <p:nvCxnSpPr>
          <p:cNvPr id="10" name="Straight Connector 9">
            <a:extLst>
              <a:ext uri="{FF2B5EF4-FFF2-40B4-BE49-F238E27FC236}">
                <a16:creationId xmlns:a16="http://schemas.microsoft.com/office/drawing/2014/main" id="{E59C5A27-EA2A-7F49-BD09-2D011E99B71B}"/>
              </a:ext>
            </a:extLst>
          </p:cNvPr>
          <p:cNvCxnSpPr>
            <a:cxnSpLocks/>
          </p:cNvCxnSpPr>
          <p:nvPr userDrawn="1"/>
        </p:nvCxnSpPr>
        <p:spPr>
          <a:xfrm>
            <a:off x="838200" y="1252804"/>
            <a:ext cx="10515600" cy="0"/>
          </a:xfrm>
          <a:prstGeom prst="line">
            <a:avLst/>
          </a:prstGeom>
          <a:ln w="12700">
            <a:solidFill>
              <a:srgbClr val="00A0A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61856C3-D41A-AC4C-92C4-350024843B96}"/>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295977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3E4676-4546-9944-9E15-25E9095D2562}"/>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7B7C37-F6D2-E541-8090-993F56BE82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F01679-195C-2349-A39E-C9216DA043C2}"/>
              </a:ext>
            </a:extLst>
          </p:cNvPr>
          <p:cNvSpPr>
            <a:spLocks noGrp="1"/>
          </p:cNvSpPr>
          <p:nvPr>
            <p:ph type="dt" sz="half" idx="10"/>
          </p:nvPr>
        </p:nvSpPr>
        <p:spPr/>
        <p:txBody>
          <a:bodyPr/>
          <a:lstStyle/>
          <a:p>
            <a:fld id="{6CD9D5E9-A3EE-45A2-87AF-B1D8ABFC6619}" type="datetime1">
              <a:rPr lang="en-US" smtClean="0"/>
              <a:t>8/19/2024</a:t>
            </a:fld>
            <a:endParaRPr lang="en-US"/>
          </a:p>
        </p:txBody>
      </p:sp>
      <p:sp>
        <p:nvSpPr>
          <p:cNvPr id="4" name="Footer Placeholder 3">
            <a:extLst>
              <a:ext uri="{FF2B5EF4-FFF2-40B4-BE49-F238E27FC236}">
                <a16:creationId xmlns:a16="http://schemas.microsoft.com/office/drawing/2014/main" id="{27107FDF-DC7E-D340-980A-EC56277EAB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C5367-5EEB-C643-A8CB-29082CA10C2E}"/>
              </a:ext>
            </a:extLst>
          </p:cNvPr>
          <p:cNvSpPr>
            <a:spLocks noGrp="1"/>
          </p:cNvSpPr>
          <p:nvPr>
            <p:ph type="sldNum" sz="quarter" idx="12"/>
          </p:nvPr>
        </p:nvSpPr>
        <p:spPr/>
        <p:txBody>
          <a:bodyPr/>
          <a:lstStyle/>
          <a:p>
            <a:fld id="{4CFFFB47-3016-134A-AEBC-6F7DB69BC704}" type="slidenum">
              <a:rPr lang="en-US" smtClean="0"/>
              <a:t>‹#›</a:t>
            </a:fld>
            <a:endParaRPr lang="en-US"/>
          </a:p>
        </p:txBody>
      </p:sp>
      <p:pic>
        <p:nvPicPr>
          <p:cNvPr id="6" name="Picture 5">
            <a:extLst>
              <a:ext uri="{FF2B5EF4-FFF2-40B4-BE49-F238E27FC236}">
                <a16:creationId xmlns:a16="http://schemas.microsoft.com/office/drawing/2014/main" id="{9FE70A39-63FF-C545-9462-1D1161D851E3}"/>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3313871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E2D5D8-CF89-E447-9CF5-D50680CBAB17}"/>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052399EB-674E-FD4D-A9C0-76A83CFFD4A7}"/>
              </a:ext>
            </a:extLst>
          </p:cNvPr>
          <p:cNvSpPr>
            <a:spLocks noGrp="1"/>
          </p:cNvSpPr>
          <p:nvPr>
            <p:ph type="dt" sz="half" idx="10"/>
          </p:nvPr>
        </p:nvSpPr>
        <p:spPr/>
        <p:txBody>
          <a:bodyPr/>
          <a:lstStyle/>
          <a:p>
            <a:fld id="{725B1922-F775-420D-A8E0-8B7F25097238}" type="datetime1">
              <a:rPr lang="en-US" smtClean="0"/>
              <a:t>8/19/2024</a:t>
            </a:fld>
            <a:endParaRPr lang="en-US"/>
          </a:p>
        </p:txBody>
      </p:sp>
      <p:sp>
        <p:nvSpPr>
          <p:cNvPr id="3" name="Footer Placeholder 2">
            <a:extLst>
              <a:ext uri="{FF2B5EF4-FFF2-40B4-BE49-F238E27FC236}">
                <a16:creationId xmlns:a16="http://schemas.microsoft.com/office/drawing/2014/main" id="{A7167FF6-AAA5-2D47-B98C-162ADFF54A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0C4C82-CC4A-7641-B626-F2F588180402}"/>
              </a:ext>
            </a:extLst>
          </p:cNvPr>
          <p:cNvSpPr>
            <a:spLocks noGrp="1"/>
          </p:cNvSpPr>
          <p:nvPr>
            <p:ph type="sldNum" sz="quarter" idx="12"/>
          </p:nvPr>
        </p:nvSpPr>
        <p:spPr/>
        <p:txBody>
          <a:bodyPr/>
          <a:lstStyle/>
          <a:p>
            <a:fld id="{4CFFFB47-3016-134A-AEBC-6F7DB69BC704}" type="slidenum">
              <a:rPr lang="en-US" smtClean="0"/>
              <a:t>‹#›</a:t>
            </a:fld>
            <a:endParaRPr lang="en-US"/>
          </a:p>
        </p:txBody>
      </p:sp>
      <p:pic>
        <p:nvPicPr>
          <p:cNvPr id="5" name="Picture 4">
            <a:extLst>
              <a:ext uri="{FF2B5EF4-FFF2-40B4-BE49-F238E27FC236}">
                <a16:creationId xmlns:a16="http://schemas.microsoft.com/office/drawing/2014/main" id="{1841C117-DA11-EC4E-928A-010A49E9B6CF}"/>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109467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E6B0DA-6047-BB42-AD70-47CDC0FCA76E}"/>
              </a:ext>
            </a:extLst>
          </p:cNvPr>
          <p:cNvSpPr/>
          <p:nvPr userDrawn="1"/>
        </p:nvSpPr>
        <p:spPr>
          <a:xfrm>
            <a:off x="0" y="6492874"/>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BD147-F485-804C-B911-1E68C33C7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81869-1CFB-984C-9A25-F20AA8D48D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8F86C4-D24D-6D4E-9888-11B04D8D3C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190CD-6180-B74B-ADD0-241C4FAE49E9}"/>
              </a:ext>
            </a:extLst>
          </p:cNvPr>
          <p:cNvSpPr>
            <a:spLocks noGrp="1"/>
          </p:cNvSpPr>
          <p:nvPr>
            <p:ph type="dt" sz="half" idx="10"/>
          </p:nvPr>
        </p:nvSpPr>
        <p:spPr/>
        <p:txBody>
          <a:bodyPr/>
          <a:lstStyle/>
          <a:p>
            <a:fld id="{78A0CAB4-34FA-4740-AA1E-7DD974FFBC85}" type="datetime1">
              <a:rPr lang="en-US" smtClean="0"/>
              <a:t>8/19/2024</a:t>
            </a:fld>
            <a:endParaRPr lang="en-US"/>
          </a:p>
        </p:txBody>
      </p:sp>
      <p:sp>
        <p:nvSpPr>
          <p:cNvPr id="6" name="Footer Placeholder 5">
            <a:extLst>
              <a:ext uri="{FF2B5EF4-FFF2-40B4-BE49-F238E27FC236}">
                <a16:creationId xmlns:a16="http://schemas.microsoft.com/office/drawing/2014/main" id="{D6F6A9BD-A59D-AC46-8603-4B4D590376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BA115D-F52F-7843-B010-38D415108DDC}"/>
              </a:ext>
            </a:extLst>
          </p:cNvPr>
          <p:cNvSpPr>
            <a:spLocks noGrp="1"/>
          </p:cNvSpPr>
          <p:nvPr>
            <p:ph type="sldNum" sz="quarter" idx="12"/>
          </p:nvPr>
        </p:nvSpPr>
        <p:spPr/>
        <p:txBody>
          <a:bodyPr/>
          <a:lstStyle/>
          <a:p>
            <a:fld id="{4CFFFB47-3016-134A-AEBC-6F7DB69BC704}" type="slidenum">
              <a:rPr lang="en-US" smtClean="0"/>
              <a:t>‹#›</a:t>
            </a:fld>
            <a:endParaRPr lang="en-US"/>
          </a:p>
        </p:txBody>
      </p:sp>
      <p:pic>
        <p:nvPicPr>
          <p:cNvPr id="8" name="Picture 7">
            <a:extLst>
              <a:ext uri="{FF2B5EF4-FFF2-40B4-BE49-F238E27FC236}">
                <a16:creationId xmlns:a16="http://schemas.microsoft.com/office/drawing/2014/main" id="{55E85843-2659-0E4A-9845-6FF2D0534148}"/>
              </a:ext>
            </a:extLst>
          </p:cNvPr>
          <p:cNvPicPr>
            <a:picLocks noChangeAspect="1"/>
          </p:cNvPicPr>
          <p:nvPr userDrawn="1"/>
        </p:nvPicPr>
        <p:blipFill>
          <a:blip r:embed="rId2"/>
          <a:stretch>
            <a:fillRect/>
          </a:stretch>
        </p:blipFill>
        <p:spPr>
          <a:xfrm>
            <a:off x="9833334" y="5802967"/>
            <a:ext cx="1939883" cy="622971"/>
          </a:xfrm>
          <a:prstGeom prst="rect">
            <a:avLst/>
          </a:prstGeom>
        </p:spPr>
      </p:pic>
    </p:spTree>
    <p:extLst>
      <p:ext uri="{BB962C8B-B14F-4D97-AF65-F5344CB8AC3E}">
        <p14:creationId xmlns:p14="http://schemas.microsoft.com/office/powerpoint/2010/main" val="291764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25EED2-9099-5E4C-BB37-0C8C1ED84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E2E07B-FF9B-8244-8885-6EE89167DF45}"/>
              </a:ext>
            </a:extLst>
          </p:cNvPr>
          <p:cNvSpPr>
            <a:spLocks noGrp="1"/>
          </p:cNvSpPr>
          <p:nvPr>
            <p:ph type="body" idx="1"/>
          </p:nvPr>
        </p:nvSpPr>
        <p:spPr>
          <a:xfrm>
            <a:off x="838200" y="1554221"/>
            <a:ext cx="10515600" cy="46227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5644A-E387-5C42-BB14-87229F619D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A31DC-759B-4AD4-B00E-D4F2283742EB}" type="datetime1">
              <a:rPr lang="en-US" smtClean="0"/>
              <a:t>8/19/2024</a:t>
            </a:fld>
            <a:endParaRPr lang="en-US"/>
          </a:p>
        </p:txBody>
      </p:sp>
      <p:sp>
        <p:nvSpPr>
          <p:cNvPr id="5" name="Footer Placeholder 4">
            <a:extLst>
              <a:ext uri="{FF2B5EF4-FFF2-40B4-BE49-F238E27FC236}">
                <a16:creationId xmlns:a16="http://schemas.microsoft.com/office/drawing/2014/main" id="{BAAE9FC4-57F9-094E-B55A-954DA6BB3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B67A4F-85E5-DD49-970F-05FF35817E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FFB47-3016-134A-AEBC-6F7DB69BC704}" type="slidenum">
              <a:rPr lang="en-US" smtClean="0"/>
              <a:t>‹#›</a:t>
            </a:fld>
            <a:endParaRPr lang="en-US"/>
          </a:p>
        </p:txBody>
      </p:sp>
      <p:sp>
        <p:nvSpPr>
          <p:cNvPr id="10" name="Date Placeholder 3">
            <a:extLst>
              <a:ext uri="{FF2B5EF4-FFF2-40B4-BE49-F238E27FC236}">
                <a16:creationId xmlns:a16="http://schemas.microsoft.com/office/drawing/2014/main" id="{E90483B6-FBFE-7D44-BB0A-E6BCBFEBFA47}"/>
              </a:ext>
            </a:extLst>
          </p:cNvPr>
          <p:cNvSpPr txBox="1">
            <a:spLocks/>
          </p:cNvSpPr>
          <p:nvPr userDrawn="1"/>
        </p:nvSpPr>
        <p:spPr>
          <a:xfrm>
            <a:off x="8218426" y="6446838"/>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D6E202-B606-4609-B914-27C9371A1F6D}" type="datetime1">
              <a:rPr lang="en-US" smtClean="0"/>
              <a:pPr/>
              <a:t>8/19/2024</a:t>
            </a:fld>
            <a:endParaRPr lang="en-US"/>
          </a:p>
        </p:txBody>
      </p:sp>
      <p:sp>
        <p:nvSpPr>
          <p:cNvPr id="11" name="Slide Number Placeholder 5">
            <a:extLst>
              <a:ext uri="{FF2B5EF4-FFF2-40B4-BE49-F238E27FC236}">
                <a16:creationId xmlns:a16="http://schemas.microsoft.com/office/drawing/2014/main" id="{85223782-5DFD-F044-9E50-DD42D3211647}"/>
              </a:ext>
            </a:extLst>
          </p:cNvPr>
          <p:cNvSpPr txBox="1">
            <a:spLocks/>
          </p:cNvSpPr>
          <p:nvPr userDrawn="1"/>
        </p:nvSpPr>
        <p:spPr>
          <a:xfrm>
            <a:off x="10993582" y="6446838"/>
            <a:ext cx="780010"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pPr/>
              <a:t>‹#›</a:t>
            </a:fld>
            <a:endParaRPr lang="en-US"/>
          </a:p>
        </p:txBody>
      </p:sp>
    </p:spTree>
    <p:extLst>
      <p:ext uri="{BB962C8B-B14F-4D97-AF65-F5344CB8AC3E}">
        <p14:creationId xmlns:p14="http://schemas.microsoft.com/office/powerpoint/2010/main" val="42929870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808" r:id="rId5"/>
    <p:sldLayoutId id="2147483703" r:id="rId6"/>
    <p:sldLayoutId id="2147483704" r:id="rId7"/>
    <p:sldLayoutId id="2147483705" r:id="rId8"/>
    <p:sldLayoutId id="2147483706" r:id="rId9"/>
    <p:sldLayoutId id="2147483707" r:id="rId10"/>
    <p:sldLayoutId id="2147483708" r:id="rId11"/>
    <p:sldLayoutId id="2147483709" r:id="rId12"/>
    <p:sldLayoutId id="2147483812" r:id="rId13"/>
    <p:sldLayoutId id="2147483853" r:id="rId14"/>
    <p:sldLayoutId id="2147483854" r:id="rId15"/>
  </p:sldLayoutIdLst>
  <p:hf sldNum="0" hdr="0" ftr="0" dt="0"/>
  <p:txStyles>
    <p:titleStyle>
      <a:lvl1pPr algn="l" defTabSz="914400" rtl="0" eaLnBrk="1" latinLnBrk="0" hangingPunct="1">
        <a:lnSpc>
          <a:spcPct val="90000"/>
        </a:lnSpc>
        <a:spcBef>
          <a:spcPct val="0"/>
        </a:spcBef>
        <a:buNone/>
        <a:defRPr sz="4400" kern="1200">
          <a:solidFill>
            <a:srgbClr val="004B8D"/>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A0AF"/>
        </a:buClr>
        <a:buFont typeface="Arial" panose="020B0604020202020204" pitchFamily="34" charset="0"/>
        <a:buChar char="•"/>
        <a:defRPr sz="2800" kern="1200">
          <a:solidFill>
            <a:srgbClr val="004B8D"/>
          </a:solidFill>
          <a:latin typeface="+mn-lt"/>
          <a:ea typeface="+mn-ea"/>
          <a:cs typeface="+mn-cs"/>
        </a:defRPr>
      </a:lvl1pPr>
      <a:lvl2pPr marL="685800" indent="-228600" algn="l" defTabSz="914400" rtl="0" eaLnBrk="1" latinLnBrk="0" hangingPunct="1">
        <a:lnSpc>
          <a:spcPct val="90000"/>
        </a:lnSpc>
        <a:spcBef>
          <a:spcPts val="500"/>
        </a:spcBef>
        <a:buClr>
          <a:srgbClr val="00A0AF"/>
        </a:buClr>
        <a:buFont typeface="Arial" panose="020B0604020202020204" pitchFamily="34" charset="0"/>
        <a:buChar char="•"/>
        <a:defRPr sz="2400" kern="1200">
          <a:solidFill>
            <a:srgbClr val="004B8D"/>
          </a:solidFill>
          <a:latin typeface="+mn-lt"/>
          <a:ea typeface="+mn-ea"/>
          <a:cs typeface="+mn-cs"/>
        </a:defRPr>
      </a:lvl2pPr>
      <a:lvl3pPr marL="1143000" indent="-228600" algn="l" defTabSz="914400" rtl="0" eaLnBrk="1" latinLnBrk="0" hangingPunct="1">
        <a:lnSpc>
          <a:spcPct val="90000"/>
        </a:lnSpc>
        <a:spcBef>
          <a:spcPts val="500"/>
        </a:spcBef>
        <a:buClr>
          <a:srgbClr val="00A0AF"/>
        </a:buClr>
        <a:buFont typeface="Arial" panose="020B0604020202020204" pitchFamily="34" charset="0"/>
        <a:buChar char="•"/>
        <a:defRPr sz="2000" kern="1200">
          <a:solidFill>
            <a:srgbClr val="004B8D"/>
          </a:solidFill>
          <a:latin typeface="+mn-lt"/>
          <a:ea typeface="+mn-ea"/>
          <a:cs typeface="+mn-cs"/>
        </a:defRPr>
      </a:lvl3pPr>
      <a:lvl4pPr marL="1600200" indent="-228600" algn="l" defTabSz="914400" rtl="0" eaLnBrk="1" latinLnBrk="0" hangingPunct="1">
        <a:lnSpc>
          <a:spcPct val="90000"/>
        </a:lnSpc>
        <a:spcBef>
          <a:spcPts val="500"/>
        </a:spcBef>
        <a:buClr>
          <a:srgbClr val="00A0AF"/>
        </a:buClr>
        <a:buFont typeface="Arial" panose="020B0604020202020204" pitchFamily="34" charset="0"/>
        <a:buChar char="•"/>
        <a:defRPr sz="1800" kern="1200">
          <a:solidFill>
            <a:srgbClr val="004B8D"/>
          </a:solidFill>
          <a:latin typeface="+mn-lt"/>
          <a:ea typeface="+mn-ea"/>
          <a:cs typeface="+mn-cs"/>
        </a:defRPr>
      </a:lvl4pPr>
      <a:lvl5pPr marL="2057400" indent="-228600" algn="l" defTabSz="914400" rtl="0" eaLnBrk="1" latinLnBrk="0" hangingPunct="1">
        <a:lnSpc>
          <a:spcPct val="90000"/>
        </a:lnSpc>
        <a:spcBef>
          <a:spcPts val="500"/>
        </a:spcBef>
        <a:buClr>
          <a:srgbClr val="00A0AF"/>
        </a:buClr>
        <a:buFont typeface="Arial" panose="020B0604020202020204" pitchFamily="34" charset="0"/>
        <a:buChar char="•"/>
        <a:defRPr sz="1800" kern="1200">
          <a:solidFill>
            <a:srgbClr val="004B8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25EED2-9099-5E4C-BB37-0C8C1ED84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E2E07B-FF9B-8244-8885-6EE89167DF45}"/>
              </a:ext>
            </a:extLst>
          </p:cNvPr>
          <p:cNvSpPr>
            <a:spLocks noGrp="1"/>
          </p:cNvSpPr>
          <p:nvPr>
            <p:ph type="body" idx="1"/>
          </p:nvPr>
        </p:nvSpPr>
        <p:spPr>
          <a:xfrm>
            <a:off x="838200" y="1554221"/>
            <a:ext cx="10515600" cy="46227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45644A-E387-5C42-BB14-87229F619D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EEA67-231B-410F-A23D-EB7DA090092C}" type="datetime1">
              <a:rPr lang="en-US" smtClean="0"/>
              <a:t>8/19/2024</a:t>
            </a:fld>
            <a:endParaRPr lang="en-US" dirty="0"/>
          </a:p>
        </p:txBody>
      </p:sp>
      <p:sp>
        <p:nvSpPr>
          <p:cNvPr id="5" name="Footer Placeholder 4">
            <a:extLst>
              <a:ext uri="{FF2B5EF4-FFF2-40B4-BE49-F238E27FC236}">
                <a16:creationId xmlns:a16="http://schemas.microsoft.com/office/drawing/2014/main" id="{BAAE9FC4-57F9-094E-B55A-954DA6BB3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B67A4F-85E5-DD49-970F-05FF35817E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FFB47-3016-134A-AEBC-6F7DB69BC704}" type="slidenum">
              <a:rPr lang="en-US" smtClean="0"/>
              <a:t>‹#›</a:t>
            </a:fld>
            <a:endParaRPr lang="en-US" dirty="0"/>
          </a:p>
        </p:txBody>
      </p:sp>
      <p:sp>
        <p:nvSpPr>
          <p:cNvPr id="10" name="Date Placeholder 3">
            <a:extLst>
              <a:ext uri="{FF2B5EF4-FFF2-40B4-BE49-F238E27FC236}">
                <a16:creationId xmlns:a16="http://schemas.microsoft.com/office/drawing/2014/main" id="{E90483B6-FBFE-7D44-BB0A-E6BCBFEBFA47}"/>
              </a:ext>
            </a:extLst>
          </p:cNvPr>
          <p:cNvSpPr txBox="1">
            <a:spLocks/>
          </p:cNvSpPr>
          <p:nvPr userDrawn="1"/>
        </p:nvSpPr>
        <p:spPr>
          <a:xfrm>
            <a:off x="8218426" y="6446838"/>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D6E202-B606-4609-B914-27C9371A1F6D}" type="datetime1">
              <a:rPr lang="en-US" smtClean="0"/>
              <a:pPr/>
              <a:t>8/19/2024</a:t>
            </a:fld>
            <a:endParaRPr lang="en-US" dirty="0"/>
          </a:p>
        </p:txBody>
      </p:sp>
      <p:sp>
        <p:nvSpPr>
          <p:cNvPr id="11" name="Slide Number Placeholder 5">
            <a:extLst>
              <a:ext uri="{FF2B5EF4-FFF2-40B4-BE49-F238E27FC236}">
                <a16:creationId xmlns:a16="http://schemas.microsoft.com/office/drawing/2014/main" id="{85223782-5DFD-F044-9E50-DD42D3211647}"/>
              </a:ext>
            </a:extLst>
          </p:cNvPr>
          <p:cNvSpPr txBox="1">
            <a:spLocks/>
          </p:cNvSpPr>
          <p:nvPr userDrawn="1"/>
        </p:nvSpPr>
        <p:spPr>
          <a:xfrm>
            <a:off x="10993582" y="6446838"/>
            <a:ext cx="780010"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6732589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hf sldNum="0" hdr="0" ftr="0" dt="0"/>
  <p:txStyles>
    <p:titleStyle>
      <a:lvl1pPr algn="l" defTabSz="914400" rtl="0" eaLnBrk="1" latinLnBrk="0" hangingPunct="1">
        <a:lnSpc>
          <a:spcPct val="90000"/>
        </a:lnSpc>
        <a:spcBef>
          <a:spcPct val="0"/>
        </a:spcBef>
        <a:buNone/>
        <a:defRPr sz="4400" kern="1200">
          <a:solidFill>
            <a:srgbClr val="004B8D"/>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A0AF"/>
        </a:buClr>
        <a:buFont typeface="Arial" panose="020B0604020202020204" pitchFamily="34" charset="0"/>
        <a:buChar char="•"/>
        <a:defRPr sz="2800" kern="1200">
          <a:solidFill>
            <a:srgbClr val="004B8D"/>
          </a:solidFill>
          <a:latin typeface="+mn-lt"/>
          <a:ea typeface="+mn-ea"/>
          <a:cs typeface="+mn-cs"/>
        </a:defRPr>
      </a:lvl1pPr>
      <a:lvl2pPr marL="685800" indent="-228600" algn="l" defTabSz="914400" rtl="0" eaLnBrk="1" latinLnBrk="0" hangingPunct="1">
        <a:lnSpc>
          <a:spcPct val="90000"/>
        </a:lnSpc>
        <a:spcBef>
          <a:spcPts val="500"/>
        </a:spcBef>
        <a:buClr>
          <a:srgbClr val="00A0AF"/>
        </a:buClr>
        <a:buFont typeface="Arial" panose="020B0604020202020204" pitchFamily="34" charset="0"/>
        <a:buChar char="•"/>
        <a:defRPr sz="2400" kern="1200">
          <a:solidFill>
            <a:srgbClr val="004B8D"/>
          </a:solidFill>
          <a:latin typeface="+mn-lt"/>
          <a:ea typeface="+mn-ea"/>
          <a:cs typeface="+mn-cs"/>
        </a:defRPr>
      </a:lvl2pPr>
      <a:lvl3pPr marL="1143000" indent="-228600" algn="l" defTabSz="914400" rtl="0" eaLnBrk="1" latinLnBrk="0" hangingPunct="1">
        <a:lnSpc>
          <a:spcPct val="90000"/>
        </a:lnSpc>
        <a:spcBef>
          <a:spcPts val="500"/>
        </a:spcBef>
        <a:buClr>
          <a:srgbClr val="00A0AF"/>
        </a:buClr>
        <a:buFont typeface="Arial" panose="020B0604020202020204" pitchFamily="34" charset="0"/>
        <a:buChar char="•"/>
        <a:defRPr sz="2000" kern="1200">
          <a:solidFill>
            <a:srgbClr val="004B8D"/>
          </a:solidFill>
          <a:latin typeface="+mn-lt"/>
          <a:ea typeface="+mn-ea"/>
          <a:cs typeface="+mn-cs"/>
        </a:defRPr>
      </a:lvl3pPr>
      <a:lvl4pPr marL="1600200" indent="-228600" algn="l" defTabSz="914400" rtl="0" eaLnBrk="1" latinLnBrk="0" hangingPunct="1">
        <a:lnSpc>
          <a:spcPct val="90000"/>
        </a:lnSpc>
        <a:spcBef>
          <a:spcPts val="500"/>
        </a:spcBef>
        <a:buClr>
          <a:srgbClr val="00A0AF"/>
        </a:buClr>
        <a:buFont typeface="Arial" panose="020B0604020202020204" pitchFamily="34" charset="0"/>
        <a:buChar char="•"/>
        <a:defRPr sz="1800" kern="1200">
          <a:solidFill>
            <a:srgbClr val="004B8D"/>
          </a:solidFill>
          <a:latin typeface="+mn-lt"/>
          <a:ea typeface="+mn-ea"/>
          <a:cs typeface="+mn-cs"/>
        </a:defRPr>
      </a:lvl4pPr>
      <a:lvl5pPr marL="2057400" indent="-228600" algn="l" defTabSz="914400" rtl="0" eaLnBrk="1" latinLnBrk="0" hangingPunct="1">
        <a:lnSpc>
          <a:spcPct val="90000"/>
        </a:lnSpc>
        <a:spcBef>
          <a:spcPts val="500"/>
        </a:spcBef>
        <a:buClr>
          <a:srgbClr val="00A0AF"/>
        </a:buClr>
        <a:buFont typeface="Arial" panose="020B0604020202020204" pitchFamily="34" charset="0"/>
        <a:buChar char="•"/>
        <a:defRPr sz="1800" kern="1200">
          <a:solidFill>
            <a:srgbClr val="004B8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4B8D"/>
              </a:buClr>
              <a:buSzPts val="4400"/>
              <a:buFont typeface="Arial"/>
              <a:buNone/>
              <a:defRPr sz="4400" b="0" i="0" u="none" strike="noStrike" cap="none">
                <a:solidFill>
                  <a:srgbClr val="004B8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838200" y="1554221"/>
            <a:ext cx="10515600" cy="46227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A0AF"/>
              </a:buClr>
              <a:buSzPts val="2800"/>
              <a:buFont typeface="Arial"/>
              <a:buChar char="•"/>
              <a:defRPr sz="2800" b="0" i="0" u="none" strike="noStrike" cap="none">
                <a:solidFill>
                  <a:srgbClr val="004B8D"/>
                </a:solidFill>
                <a:latin typeface="Arial"/>
                <a:ea typeface="Arial"/>
                <a:cs typeface="Arial"/>
                <a:sym typeface="Arial"/>
              </a:defRPr>
            </a:lvl1pPr>
            <a:lvl2pPr marL="914400" marR="0" lvl="1" indent="-381000" algn="l" rtl="0">
              <a:lnSpc>
                <a:spcPct val="90000"/>
              </a:lnSpc>
              <a:spcBef>
                <a:spcPts val="500"/>
              </a:spcBef>
              <a:spcAft>
                <a:spcPts val="0"/>
              </a:spcAft>
              <a:buClr>
                <a:srgbClr val="00A0AF"/>
              </a:buClr>
              <a:buSzPts val="2400"/>
              <a:buFont typeface="Arial"/>
              <a:buChar char="•"/>
              <a:defRPr sz="2400" b="0" i="0" u="none" strike="noStrike" cap="none">
                <a:solidFill>
                  <a:srgbClr val="004B8D"/>
                </a:solidFill>
                <a:latin typeface="Arial"/>
                <a:ea typeface="Arial"/>
                <a:cs typeface="Arial"/>
                <a:sym typeface="Arial"/>
              </a:defRPr>
            </a:lvl2pPr>
            <a:lvl3pPr marL="1371600" marR="0" lvl="2" indent="-355600" algn="l" rtl="0">
              <a:lnSpc>
                <a:spcPct val="90000"/>
              </a:lnSpc>
              <a:spcBef>
                <a:spcPts val="500"/>
              </a:spcBef>
              <a:spcAft>
                <a:spcPts val="0"/>
              </a:spcAft>
              <a:buClr>
                <a:srgbClr val="00A0AF"/>
              </a:buClr>
              <a:buSzPts val="2000"/>
              <a:buFont typeface="Arial"/>
              <a:buChar char="•"/>
              <a:defRPr sz="2000" b="0" i="0" u="none" strike="noStrike" cap="none">
                <a:solidFill>
                  <a:srgbClr val="004B8D"/>
                </a:solidFill>
                <a:latin typeface="Arial"/>
                <a:ea typeface="Arial"/>
                <a:cs typeface="Arial"/>
                <a:sym typeface="Arial"/>
              </a:defRPr>
            </a:lvl3pPr>
            <a:lvl4pPr marL="1828800" marR="0" lvl="3" indent="-342900" algn="l" rtl="0">
              <a:lnSpc>
                <a:spcPct val="90000"/>
              </a:lnSpc>
              <a:spcBef>
                <a:spcPts val="500"/>
              </a:spcBef>
              <a:spcAft>
                <a:spcPts val="0"/>
              </a:spcAft>
              <a:buClr>
                <a:srgbClr val="00A0AF"/>
              </a:buClr>
              <a:buSzPts val="1800"/>
              <a:buFont typeface="Arial"/>
              <a:buChar char="•"/>
              <a:defRPr sz="1800" b="0" i="0" u="none" strike="noStrike" cap="none">
                <a:solidFill>
                  <a:srgbClr val="004B8D"/>
                </a:solidFill>
                <a:latin typeface="Arial"/>
                <a:ea typeface="Arial"/>
                <a:cs typeface="Arial"/>
                <a:sym typeface="Arial"/>
              </a:defRPr>
            </a:lvl4pPr>
            <a:lvl5pPr marL="2286000" marR="0" lvl="4" indent="-342900" algn="l" rtl="0">
              <a:lnSpc>
                <a:spcPct val="90000"/>
              </a:lnSpc>
              <a:spcBef>
                <a:spcPts val="500"/>
              </a:spcBef>
              <a:spcAft>
                <a:spcPts val="0"/>
              </a:spcAft>
              <a:buClr>
                <a:srgbClr val="00A0AF"/>
              </a:buClr>
              <a:buSzPts val="1800"/>
              <a:buFont typeface="Arial"/>
              <a:buChar char="•"/>
              <a:defRPr sz="1800" b="0" i="0" u="none" strike="noStrike" cap="none">
                <a:solidFill>
                  <a:srgbClr val="004B8D"/>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94B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fld id="{A2717791-28FC-4CF5-9980-0D8C9CFB3BA0}" type="datetime1">
              <a:rPr lang="en-US" smtClean="0"/>
              <a:t>8/19/2024</a:t>
            </a:fld>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94B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71145928"/>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25EED2-9099-5E4C-BB37-0C8C1ED84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E2E07B-FF9B-8244-8885-6EE89167DF45}"/>
              </a:ext>
            </a:extLst>
          </p:cNvPr>
          <p:cNvSpPr>
            <a:spLocks noGrp="1"/>
          </p:cNvSpPr>
          <p:nvPr>
            <p:ph type="body" idx="1"/>
          </p:nvPr>
        </p:nvSpPr>
        <p:spPr>
          <a:xfrm>
            <a:off x="838200" y="1554221"/>
            <a:ext cx="10515600" cy="46227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45644A-E387-5C42-BB14-87229F619D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91CEA-B018-4178-AB07-59D48DD57989}" type="datetime1">
              <a:rPr lang="en-US" smtClean="0"/>
              <a:t>8/19/2024</a:t>
            </a:fld>
            <a:endParaRPr lang="en-US" dirty="0"/>
          </a:p>
        </p:txBody>
      </p:sp>
      <p:sp>
        <p:nvSpPr>
          <p:cNvPr id="5" name="Footer Placeholder 4">
            <a:extLst>
              <a:ext uri="{FF2B5EF4-FFF2-40B4-BE49-F238E27FC236}">
                <a16:creationId xmlns:a16="http://schemas.microsoft.com/office/drawing/2014/main" id="{BAAE9FC4-57F9-094E-B55A-954DA6BB3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B67A4F-85E5-DD49-970F-05FF35817E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FFB47-3016-134A-AEBC-6F7DB69BC704}" type="slidenum">
              <a:rPr lang="en-US" smtClean="0"/>
              <a:t>‹#›</a:t>
            </a:fld>
            <a:endParaRPr lang="en-US" dirty="0"/>
          </a:p>
        </p:txBody>
      </p:sp>
      <p:sp>
        <p:nvSpPr>
          <p:cNvPr id="10" name="Date Placeholder 3">
            <a:extLst>
              <a:ext uri="{FF2B5EF4-FFF2-40B4-BE49-F238E27FC236}">
                <a16:creationId xmlns:a16="http://schemas.microsoft.com/office/drawing/2014/main" id="{E90483B6-FBFE-7D44-BB0A-E6BCBFEBFA47}"/>
              </a:ext>
            </a:extLst>
          </p:cNvPr>
          <p:cNvSpPr txBox="1">
            <a:spLocks/>
          </p:cNvSpPr>
          <p:nvPr userDrawn="1"/>
        </p:nvSpPr>
        <p:spPr>
          <a:xfrm>
            <a:off x="8218426" y="6446838"/>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D6E202-B606-4609-B914-27C9371A1F6D}" type="datetime1">
              <a:rPr lang="en-US" smtClean="0"/>
              <a:pPr/>
              <a:t>8/19/2024</a:t>
            </a:fld>
            <a:endParaRPr lang="en-US" dirty="0"/>
          </a:p>
        </p:txBody>
      </p:sp>
      <p:sp>
        <p:nvSpPr>
          <p:cNvPr id="11" name="Slide Number Placeholder 5">
            <a:extLst>
              <a:ext uri="{FF2B5EF4-FFF2-40B4-BE49-F238E27FC236}">
                <a16:creationId xmlns:a16="http://schemas.microsoft.com/office/drawing/2014/main" id="{85223782-5DFD-F044-9E50-DD42D3211647}"/>
              </a:ext>
            </a:extLst>
          </p:cNvPr>
          <p:cNvSpPr txBox="1">
            <a:spLocks/>
          </p:cNvSpPr>
          <p:nvPr userDrawn="1"/>
        </p:nvSpPr>
        <p:spPr>
          <a:xfrm>
            <a:off x="10993582" y="6446838"/>
            <a:ext cx="780010"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7205374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hf sldNum="0" hdr="0" ftr="0" dt="0"/>
  <p:txStyles>
    <p:titleStyle>
      <a:lvl1pPr algn="l" defTabSz="914400" rtl="0" eaLnBrk="1" latinLnBrk="0" hangingPunct="1">
        <a:lnSpc>
          <a:spcPct val="90000"/>
        </a:lnSpc>
        <a:spcBef>
          <a:spcPct val="0"/>
        </a:spcBef>
        <a:buNone/>
        <a:defRPr sz="4400" kern="1200">
          <a:solidFill>
            <a:srgbClr val="004B8D"/>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A0AF"/>
        </a:buClr>
        <a:buFont typeface="Arial" panose="020B0604020202020204" pitchFamily="34" charset="0"/>
        <a:buChar char="•"/>
        <a:defRPr sz="2800" kern="1200">
          <a:solidFill>
            <a:srgbClr val="004B8D"/>
          </a:solidFill>
          <a:latin typeface="+mn-lt"/>
          <a:ea typeface="+mn-ea"/>
          <a:cs typeface="+mn-cs"/>
        </a:defRPr>
      </a:lvl1pPr>
      <a:lvl2pPr marL="685800" indent="-228600" algn="l" defTabSz="914400" rtl="0" eaLnBrk="1" latinLnBrk="0" hangingPunct="1">
        <a:lnSpc>
          <a:spcPct val="90000"/>
        </a:lnSpc>
        <a:spcBef>
          <a:spcPts val="500"/>
        </a:spcBef>
        <a:buClr>
          <a:srgbClr val="00A0AF"/>
        </a:buClr>
        <a:buFont typeface="Arial" panose="020B0604020202020204" pitchFamily="34" charset="0"/>
        <a:buChar char="•"/>
        <a:defRPr sz="2400" kern="1200">
          <a:solidFill>
            <a:srgbClr val="004B8D"/>
          </a:solidFill>
          <a:latin typeface="+mn-lt"/>
          <a:ea typeface="+mn-ea"/>
          <a:cs typeface="+mn-cs"/>
        </a:defRPr>
      </a:lvl2pPr>
      <a:lvl3pPr marL="1143000" indent="-228600" algn="l" defTabSz="914400" rtl="0" eaLnBrk="1" latinLnBrk="0" hangingPunct="1">
        <a:lnSpc>
          <a:spcPct val="90000"/>
        </a:lnSpc>
        <a:spcBef>
          <a:spcPts val="500"/>
        </a:spcBef>
        <a:buClr>
          <a:srgbClr val="00A0AF"/>
        </a:buClr>
        <a:buFont typeface="Arial" panose="020B0604020202020204" pitchFamily="34" charset="0"/>
        <a:buChar char="•"/>
        <a:defRPr sz="2000" kern="1200">
          <a:solidFill>
            <a:srgbClr val="004B8D"/>
          </a:solidFill>
          <a:latin typeface="+mn-lt"/>
          <a:ea typeface="+mn-ea"/>
          <a:cs typeface="+mn-cs"/>
        </a:defRPr>
      </a:lvl3pPr>
      <a:lvl4pPr marL="1600200" indent="-228600" algn="l" defTabSz="914400" rtl="0" eaLnBrk="1" latinLnBrk="0" hangingPunct="1">
        <a:lnSpc>
          <a:spcPct val="90000"/>
        </a:lnSpc>
        <a:spcBef>
          <a:spcPts val="500"/>
        </a:spcBef>
        <a:buClr>
          <a:srgbClr val="00A0AF"/>
        </a:buClr>
        <a:buFont typeface="Arial" panose="020B0604020202020204" pitchFamily="34" charset="0"/>
        <a:buChar char="•"/>
        <a:defRPr sz="1800" kern="1200">
          <a:solidFill>
            <a:srgbClr val="004B8D"/>
          </a:solidFill>
          <a:latin typeface="+mn-lt"/>
          <a:ea typeface="+mn-ea"/>
          <a:cs typeface="+mn-cs"/>
        </a:defRPr>
      </a:lvl4pPr>
      <a:lvl5pPr marL="2057400" indent="-228600" algn="l" defTabSz="914400" rtl="0" eaLnBrk="1" latinLnBrk="0" hangingPunct="1">
        <a:lnSpc>
          <a:spcPct val="90000"/>
        </a:lnSpc>
        <a:spcBef>
          <a:spcPts val="500"/>
        </a:spcBef>
        <a:buClr>
          <a:srgbClr val="00A0AF"/>
        </a:buClr>
        <a:buFont typeface="Arial" panose="020B0604020202020204" pitchFamily="34" charset="0"/>
        <a:buChar char="•"/>
        <a:defRPr sz="1800" kern="1200">
          <a:solidFill>
            <a:srgbClr val="004B8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2E65E8-374F-9117-498C-2079468B49EF}"/>
              </a:ext>
            </a:extLst>
          </p:cNvPr>
          <p:cNvSpPr>
            <a:spLocks noGrp="1"/>
          </p:cNvSpPr>
          <p:nvPr>
            <p:ph type="body" idx="2"/>
          </p:nvPr>
        </p:nvSpPr>
        <p:spPr/>
        <p:txBody>
          <a:bodyPr/>
          <a:lstStyle/>
          <a:p>
            <a:r>
              <a:rPr lang="en-US" dirty="0">
                <a:solidFill>
                  <a:schemeClr val="lt1"/>
                </a:solidFill>
              </a:rPr>
              <a:t>Whitney Oakley, ED.D</a:t>
            </a:r>
            <a:r>
              <a:rPr lang="en-US" dirty="0"/>
              <a:t>.  |  SUPERINTENDENT</a:t>
            </a:r>
          </a:p>
          <a:p>
            <a:endParaRPr lang="en-US" dirty="0"/>
          </a:p>
        </p:txBody>
      </p:sp>
      <p:sp>
        <p:nvSpPr>
          <p:cNvPr id="7" name="TextBox 6">
            <a:extLst>
              <a:ext uri="{FF2B5EF4-FFF2-40B4-BE49-F238E27FC236}">
                <a16:creationId xmlns:a16="http://schemas.microsoft.com/office/drawing/2014/main" id="{CEA0DACC-96F0-451D-BEBD-F82AB9470E44}"/>
              </a:ext>
            </a:extLst>
          </p:cNvPr>
          <p:cNvSpPr txBox="1"/>
          <p:nvPr/>
        </p:nvSpPr>
        <p:spPr>
          <a:xfrm>
            <a:off x="3536949" y="2511387"/>
            <a:ext cx="8474538"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FFFF"/>
                </a:solidFill>
                <a:uLnTx/>
                <a:uFillTx/>
                <a:latin typeface="+mj-lt"/>
              </a:rPr>
              <a:t>OVERVIEW OF THE TITLE I PROGRAM AT</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solidFill>
                  <a:schemeClr val="bg1"/>
                </a:solidFill>
              </a:rPr>
              <a:t>RAGSDALE HIGH SCHOOL</a:t>
            </a:r>
            <a:endParaRPr kumimoji="0" lang="en-US" sz="3600" i="0" u="none" strike="noStrike" kern="0" cap="none" spc="0" normalizeH="0" baseline="0" noProof="0" dirty="0">
              <a:ln>
                <a:noFill/>
              </a:ln>
              <a:solidFill>
                <a:schemeClr val="bg1"/>
              </a:solidFill>
              <a:effectLst/>
              <a:uLnTx/>
              <a:uFillTx/>
            </a:endParaRPr>
          </a:p>
        </p:txBody>
      </p:sp>
      <p:sp>
        <p:nvSpPr>
          <p:cNvPr id="8" name="Subtitle 2">
            <a:extLst>
              <a:ext uri="{FF2B5EF4-FFF2-40B4-BE49-F238E27FC236}">
                <a16:creationId xmlns:a16="http://schemas.microsoft.com/office/drawing/2014/main" id="{D5FE01CC-6405-4A4B-8CD3-87545A9114B1}"/>
              </a:ext>
            </a:extLst>
          </p:cNvPr>
          <p:cNvSpPr txBox="1">
            <a:spLocks/>
          </p:cNvSpPr>
          <p:nvPr/>
        </p:nvSpPr>
        <p:spPr>
          <a:xfrm>
            <a:off x="3689075" y="3939198"/>
            <a:ext cx="7894782" cy="1292483"/>
          </a:xfrm>
          <a:prstGeom prst="rect">
            <a:avLst/>
          </a:prstGeom>
        </p:spPr>
        <p:txBody>
          <a:bodyPr vert="horz" lIns="91440" tIns="45720" rIns="91440" bIns="45720" rtlCol="0">
            <a:normAutofit/>
          </a:bodyPr>
          <a:lstStyle>
            <a:lvl1pPr marL="0" indent="0" algn="l" defTabSz="457200" rtl="0" eaLnBrk="1" latinLnBrk="0" hangingPunct="1">
              <a:lnSpc>
                <a:spcPts val="1600"/>
              </a:lnSpc>
              <a:spcBef>
                <a:spcPts val="0"/>
              </a:spcBef>
              <a:buFont typeface="Arial"/>
              <a:buNone/>
              <a:defRPr sz="900" kern="1200">
                <a:solidFill>
                  <a:schemeClr val="accent2"/>
                </a:solidFill>
                <a:latin typeface="Arial"/>
                <a:ea typeface="+mn-ea"/>
                <a:cs typeface="Arial"/>
              </a:defRPr>
            </a:lvl1pPr>
            <a:lvl2pPr marL="342884" indent="0" algn="l" defTabSz="457200" rtl="0" eaLnBrk="1" latinLnBrk="0" hangingPunct="1">
              <a:lnSpc>
                <a:spcPts val="1600"/>
              </a:lnSpc>
              <a:spcBef>
                <a:spcPts val="0"/>
              </a:spcBef>
              <a:buFont typeface="Arial"/>
              <a:buNone/>
              <a:defRPr sz="1500" kern="1200">
                <a:solidFill>
                  <a:schemeClr val="tx1">
                    <a:tint val="75000"/>
                  </a:schemeClr>
                </a:solidFill>
                <a:latin typeface="Arial"/>
                <a:ea typeface="+mn-ea"/>
                <a:cs typeface="Arial"/>
              </a:defRPr>
            </a:lvl2pPr>
            <a:lvl3pPr marL="685766" indent="0" algn="l" defTabSz="457200" rtl="0" eaLnBrk="1" latinLnBrk="0" hangingPunct="1">
              <a:lnSpc>
                <a:spcPts val="1600"/>
              </a:lnSpc>
              <a:spcBef>
                <a:spcPts val="0"/>
              </a:spcBef>
              <a:buFont typeface="Arial"/>
              <a:buNone/>
              <a:defRPr sz="1350" kern="1200">
                <a:solidFill>
                  <a:schemeClr val="tx1">
                    <a:tint val="75000"/>
                  </a:schemeClr>
                </a:solidFill>
                <a:latin typeface="Arial"/>
                <a:ea typeface="+mn-ea"/>
                <a:cs typeface="Arial"/>
              </a:defRPr>
            </a:lvl3pPr>
            <a:lvl4pPr marL="1028649" indent="0" algn="l" defTabSz="457200" rtl="0" eaLnBrk="1" latinLnBrk="0" hangingPunct="1">
              <a:lnSpc>
                <a:spcPts val="1600"/>
              </a:lnSpc>
              <a:spcBef>
                <a:spcPts val="0"/>
              </a:spcBef>
              <a:buFont typeface="Arial"/>
              <a:buNone/>
              <a:defRPr sz="1200" kern="1200">
                <a:solidFill>
                  <a:schemeClr val="tx1">
                    <a:tint val="75000"/>
                  </a:schemeClr>
                </a:solidFill>
                <a:latin typeface="Arial"/>
                <a:ea typeface="+mn-ea"/>
                <a:cs typeface="Arial"/>
              </a:defRPr>
            </a:lvl4pPr>
            <a:lvl5pPr marL="1371532" indent="0" algn="l" defTabSz="457200" rtl="0" eaLnBrk="1" latinLnBrk="0" hangingPunct="1">
              <a:lnSpc>
                <a:spcPts val="1600"/>
              </a:lnSpc>
              <a:spcBef>
                <a:spcPts val="0"/>
              </a:spcBef>
              <a:buFont typeface="Arial"/>
              <a:buNone/>
              <a:defRPr sz="1200" kern="1200">
                <a:solidFill>
                  <a:schemeClr val="tx1">
                    <a:tint val="75000"/>
                  </a:schemeClr>
                </a:solidFill>
                <a:latin typeface="Arial"/>
                <a:ea typeface="+mn-ea"/>
                <a:cs typeface="Arial"/>
              </a:defRPr>
            </a:lvl5pPr>
            <a:lvl6pPr marL="1714415" indent="0" algn="l" defTabSz="4572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297" indent="0" algn="l" defTabSz="4572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180" indent="0" algn="l" defTabSz="4572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064" indent="0" algn="l" defTabSz="4572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algn="ctr"/>
            <a:r>
              <a:rPr lang="en-US" sz="2000" dirty="0">
                <a:solidFill>
                  <a:schemeClr val="bg1"/>
                </a:solidFill>
                <a:latin typeface="Arial Narrow" panose="020B0606020202030204" pitchFamily="34" charset="0"/>
              </a:rPr>
              <a:t>School Contact: Hanna Moore</a:t>
            </a:r>
            <a:br>
              <a:rPr lang="en-US" sz="2000" dirty="0">
                <a:solidFill>
                  <a:schemeClr val="bg1"/>
                </a:solidFill>
                <a:latin typeface="Arial Narrow" panose="020B0606020202030204" pitchFamily="34" charset="0"/>
              </a:rPr>
            </a:br>
            <a:br>
              <a:rPr lang="en-US" sz="2400" dirty="0">
                <a:solidFill>
                  <a:schemeClr val="bg1"/>
                </a:solidFill>
                <a:latin typeface="Arial Narrow" panose="020B0606020202030204" pitchFamily="34" charset="0"/>
              </a:rPr>
            </a:br>
            <a:endParaRPr lang="en-US" sz="2400" dirty="0">
              <a:solidFill>
                <a:schemeClr val="bg1"/>
              </a:solidFill>
              <a:latin typeface="Arial Narrow" panose="020B0606020202030204" pitchFamily="34" charset="0"/>
            </a:endParaRPr>
          </a:p>
          <a:p>
            <a:pPr algn="ctr"/>
            <a:r>
              <a:rPr lang="en-US" sz="2000" dirty="0">
                <a:solidFill>
                  <a:schemeClr val="bg1"/>
                </a:solidFill>
                <a:latin typeface="Arial Narrow" panose="020B0606020202030204" pitchFamily="34" charset="0"/>
              </a:rPr>
              <a:t>August 20, 2024</a:t>
            </a:r>
            <a:endParaRPr lang="en-US" sz="2000" dirty="0">
              <a:solidFill>
                <a:schemeClr val="bg1"/>
              </a:solidFill>
            </a:endParaRPr>
          </a:p>
        </p:txBody>
      </p:sp>
    </p:spTree>
    <p:extLst>
      <p:ext uri="{BB962C8B-B14F-4D97-AF65-F5344CB8AC3E}">
        <p14:creationId xmlns:p14="http://schemas.microsoft.com/office/powerpoint/2010/main" val="4061832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267E13-695B-684E-ABAB-62A26CB930A5}"/>
              </a:ext>
            </a:extLst>
          </p:cNvPr>
          <p:cNvSpPr/>
          <p:nvPr/>
        </p:nvSpPr>
        <p:spPr>
          <a:xfrm>
            <a:off x="6379448" y="2293480"/>
            <a:ext cx="3340087" cy="39247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CAC1238-D3C6-D744-8362-1270C05366E7}"/>
              </a:ext>
            </a:extLst>
          </p:cNvPr>
          <p:cNvSpPr>
            <a:spLocks noChangeAspect="1"/>
          </p:cNvSpPr>
          <p:nvPr/>
        </p:nvSpPr>
        <p:spPr>
          <a:xfrm>
            <a:off x="6163053" y="2191343"/>
            <a:ext cx="923544" cy="923544"/>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A7D332-4B27-7443-BEF3-1F88FABC731F}"/>
              </a:ext>
            </a:extLst>
          </p:cNvPr>
          <p:cNvSpPr/>
          <p:nvPr/>
        </p:nvSpPr>
        <p:spPr>
          <a:xfrm>
            <a:off x="1489819" y="2269878"/>
            <a:ext cx="3340088" cy="39247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9253135-3234-B849-8822-391DFA652F5A}"/>
              </a:ext>
            </a:extLst>
          </p:cNvPr>
          <p:cNvSpPr>
            <a:spLocks noChangeAspect="1"/>
          </p:cNvSpPr>
          <p:nvPr/>
        </p:nvSpPr>
        <p:spPr>
          <a:xfrm>
            <a:off x="1353690" y="2170509"/>
            <a:ext cx="923544" cy="923544"/>
          </a:xfrm>
          <a:prstGeom prst="ellipse">
            <a:avLst/>
          </a:prstGeom>
          <a:solidFill>
            <a:schemeClr val="accent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B52A27-2248-4E91-8FF8-5E7B1A327F67}"/>
              </a:ext>
            </a:extLst>
          </p:cNvPr>
          <p:cNvSpPr>
            <a:spLocks noGrp="1"/>
          </p:cNvSpPr>
          <p:nvPr>
            <p:ph type="title"/>
          </p:nvPr>
        </p:nvSpPr>
        <p:spPr/>
        <p:txBody>
          <a:bodyPr>
            <a:normAutofit/>
          </a:bodyPr>
          <a:lstStyle/>
          <a:p>
            <a:r>
              <a:rPr lang="en-US" dirty="0">
                <a:solidFill>
                  <a:schemeClr val="tx1"/>
                </a:solidFill>
              </a:rPr>
              <a:t>Ragsdale</a:t>
            </a:r>
            <a:r>
              <a:rPr lang="en-US" dirty="0"/>
              <a:t>- 2024-2025 Title I Funds</a:t>
            </a:r>
          </a:p>
        </p:txBody>
      </p:sp>
      <p:sp>
        <p:nvSpPr>
          <p:cNvPr id="12" name="TextBox 11">
            <a:extLst>
              <a:ext uri="{FF2B5EF4-FFF2-40B4-BE49-F238E27FC236}">
                <a16:creationId xmlns:a16="http://schemas.microsoft.com/office/drawing/2014/main" id="{41EA2907-58A2-E04D-8723-E7A0217D760A}"/>
              </a:ext>
            </a:extLst>
          </p:cNvPr>
          <p:cNvSpPr txBox="1"/>
          <p:nvPr/>
        </p:nvSpPr>
        <p:spPr>
          <a:xfrm>
            <a:off x="6264510" y="2199564"/>
            <a:ext cx="668578" cy="923330"/>
          </a:xfrm>
          <a:prstGeom prst="rect">
            <a:avLst/>
          </a:prstGeom>
          <a:noFill/>
        </p:spPr>
        <p:txBody>
          <a:bodyPr wrap="square" rtlCol="0">
            <a:spAutoFit/>
          </a:bodyPr>
          <a:lstStyle/>
          <a:p>
            <a:pPr algn="ctr"/>
            <a:r>
              <a:rPr lang="en-US" sz="5400" b="1" dirty="0">
                <a:solidFill>
                  <a:schemeClr val="bg1"/>
                </a:solidFill>
              </a:rPr>
              <a:t>2</a:t>
            </a:r>
          </a:p>
        </p:txBody>
      </p:sp>
      <p:sp>
        <p:nvSpPr>
          <p:cNvPr id="15" name="TextBox 14">
            <a:extLst>
              <a:ext uri="{FF2B5EF4-FFF2-40B4-BE49-F238E27FC236}">
                <a16:creationId xmlns:a16="http://schemas.microsoft.com/office/drawing/2014/main" id="{A36C6EEF-99C3-AF4C-82E8-B849E170EC5D}"/>
              </a:ext>
            </a:extLst>
          </p:cNvPr>
          <p:cNvSpPr txBox="1"/>
          <p:nvPr/>
        </p:nvSpPr>
        <p:spPr>
          <a:xfrm>
            <a:off x="1732230" y="4136569"/>
            <a:ext cx="3281088" cy="1384995"/>
          </a:xfrm>
          <a:prstGeom prst="rect">
            <a:avLst/>
          </a:prstGeom>
          <a:noFill/>
        </p:spPr>
        <p:txBody>
          <a:bodyPr wrap="square" lIns="91440" tIns="45720" rIns="91440" bIns="45720" rtlCol="0" anchor="t">
            <a:spAutoFit/>
          </a:bodyPr>
          <a:lstStyle/>
          <a:p>
            <a:r>
              <a:rPr lang="en-US" sz="2000" dirty="0">
                <a:solidFill>
                  <a:schemeClr val="bg1"/>
                </a:solidFill>
                <a:latin typeface="Arial" panose="020B0604020202020204" pitchFamily="34" charset="0"/>
                <a:cs typeface="Arial" panose="020B0604020202020204" pitchFamily="34" charset="0"/>
              </a:rPr>
              <a:t>Non-Restricted Funds:</a:t>
            </a:r>
          </a:p>
          <a:p>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a:cs typeface="Arial"/>
              </a:rPr>
              <a:t>$268,609.77</a:t>
            </a:r>
            <a:endParaRPr lang="en-US" sz="24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BFC92AA-AC61-3149-940C-058E7DD0935B}"/>
              </a:ext>
            </a:extLst>
          </p:cNvPr>
          <p:cNvSpPr txBox="1"/>
          <p:nvPr/>
        </p:nvSpPr>
        <p:spPr>
          <a:xfrm>
            <a:off x="6533389" y="4136569"/>
            <a:ext cx="3032204" cy="1754326"/>
          </a:xfrm>
          <a:prstGeom prst="rect">
            <a:avLst/>
          </a:prstGeom>
          <a:noFill/>
        </p:spPr>
        <p:txBody>
          <a:bodyPr wrap="square" lIns="91440" tIns="45720" rIns="91440" bIns="45720" rtlCol="0" anchor="t">
            <a:spAutoFit/>
          </a:bodyPr>
          <a:lstStyle/>
          <a:p>
            <a:r>
              <a:rPr lang="en-US" sz="2000" dirty="0">
                <a:solidFill>
                  <a:schemeClr val="bg1"/>
                </a:solidFill>
                <a:latin typeface="Arial"/>
                <a:cs typeface="Arial"/>
              </a:rPr>
              <a:t>Parent and Family Engagement Funds: </a:t>
            </a:r>
          </a:p>
          <a:p>
            <a:endParaRPr lang="en-US" sz="2000" dirty="0">
              <a:solidFill>
                <a:schemeClr val="bg1"/>
              </a:solidFill>
              <a:latin typeface="Arial"/>
              <a:cs typeface="Arial"/>
            </a:endParaRPr>
          </a:p>
          <a:p>
            <a:r>
              <a:rPr lang="en-US" sz="2400" dirty="0">
                <a:solidFill>
                  <a:schemeClr val="bg1"/>
                </a:solidFill>
                <a:latin typeface="Arial"/>
                <a:cs typeface="Arial"/>
              </a:rPr>
              <a:t>$6,725.23</a:t>
            </a:r>
          </a:p>
          <a:p>
            <a:pPr marL="342900" indent="-342900">
              <a:buFont typeface="Arial" panose="020B0604020202020204" pitchFamily="34" charset="0"/>
              <a:buChar char="•"/>
            </a:pPr>
            <a:endParaRPr lang="en-US" sz="2400" dirty="0">
              <a:solidFill>
                <a:srgbClr val="FF000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500F7E8C-EB72-EC40-84E6-D72E1B2FCAE9}"/>
              </a:ext>
            </a:extLst>
          </p:cNvPr>
          <p:cNvPicPr>
            <a:picLocks noChangeAspect="1"/>
          </p:cNvPicPr>
          <p:nvPr/>
        </p:nvPicPr>
        <p:blipFill>
          <a:blip r:embed="rId3"/>
          <a:stretch>
            <a:fillRect/>
          </a:stretch>
        </p:blipFill>
        <p:spPr>
          <a:xfrm>
            <a:off x="7410719" y="2666247"/>
            <a:ext cx="1598005" cy="943669"/>
          </a:xfrm>
          <a:prstGeom prst="rect">
            <a:avLst/>
          </a:prstGeom>
        </p:spPr>
      </p:pic>
      <p:pic>
        <p:nvPicPr>
          <p:cNvPr id="20" name="Picture 2">
            <a:extLst>
              <a:ext uri="{FF2B5EF4-FFF2-40B4-BE49-F238E27FC236}">
                <a16:creationId xmlns:a16="http://schemas.microsoft.com/office/drawing/2014/main" id="{504D22D1-484B-4123-95D1-A2A64A9A5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563" y="2293480"/>
            <a:ext cx="1343025" cy="15049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54935EB-A257-43E3-AB56-00563906E946}"/>
              </a:ext>
            </a:extLst>
          </p:cNvPr>
          <p:cNvSpPr txBox="1"/>
          <p:nvPr/>
        </p:nvSpPr>
        <p:spPr>
          <a:xfrm>
            <a:off x="1458022" y="2136478"/>
            <a:ext cx="729732" cy="941128"/>
          </a:xfrm>
          <a:prstGeom prst="rect">
            <a:avLst/>
          </a:prstGeom>
          <a:noFill/>
        </p:spPr>
        <p:txBody>
          <a:bodyPr wrap="square" rtlCol="0">
            <a:spAutoFit/>
          </a:bodyPr>
          <a:lstStyle/>
          <a:p>
            <a:pPr algn="ctr"/>
            <a:r>
              <a:rPr lang="en-US" sz="5400" b="1" dirty="0">
                <a:solidFill>
                  <a:schemeClr val="bg1"/>
                </a:solidFill>
              </a:rPr>
              <a:t>1</a:t>
            </a:r>
          </a:p>
        </p:txBody>
      </p:sp>
      <p:sp>
        <p:nvSpPr>
          <p:cNvPr id="3" name="TextBox 2">
            <a:extLst>
              <a:ext uri="{FF2B5EF4-FFF2-40B4-BE49-F238E27FC236}">
                <a16:creationId xmlns:a16="http://schemas.microsoft.com/office/drawing/2014/main" id="{E4D15426-1CD6-47D9-A559-880BD7D30101}"/>
              </a:ext>
            </a:extLst>
          </p:cNvPr>
          <p:cNvSpPr txBox="1"/>
          <p:nvPr/>
        </p:nvSpPr>
        <p:spPr>
          <a:xfrm>
            <a:off x="1840832" y="1382001"/>
            <a:ext cx="7562105" cy="523220"/>
          </a:xfrm>
          <a:prstGeom prst="rect">
            <a:avLst/>
          </a:prstGeom>
          <a:noFill/>
        </p:spPr>
        <p:txBody>
          <a:bodyPr wrap="square" rtlCol="0">
            <a:spAutoFit/>
          </a:bodyPr>
          <a:lstStyle/>
          <a:p>
            <a:r>
              <a:rPr lang="en-US" sz="2800" dirty="0"/>
              <a:t>Each school receives two types of allocations:</a:t>
            </a:r>
          </a:p>
        </p:txBody>
      </p:sp>
    </p:spTree>
    <p:extLst>
      <p:ext uri="{BB962C8B-B14F-4D97-AF65-F5344CB8AC3E}">
        <p14:creationId xmlns:p14="http://schemas.microsoft.com/office/powerpoint/2010/main" val="1689502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24DC-9B52-C548-8B7D-85033475BDCC}"/>
              </a:ext>
            </a:extLst>
          </p:cNvPr>
          <p:cNvSpPr>
            <a:spLocks noGrp="1"/>
          </p:cNvSpPr>
          <p:nvPr>
            <p:ph type="title"/>
          </p:nvPr>
        </p:nvSpPr>
        <p:spPr/>
        <p:txBody>
          <a:bodyPr>
            <a:normAutofit/>
          </a:bodyPr>
          <a:lstStyle/>
          <a:p>
            <a:r>
              <a:rPr lang="en-US" dirty="0"/>
              <a:t>Title I funds can be used for:</a:t>
            </a:r>
          </a:p>
        </p:txBody>
      </p:sp>
      <p:sp>
        <p:nvSpPr>
          <p:cNvPr id="26" name="Google Shape;378;p16">
            <a:extLst>
              <a:ext uri="{FF2B5EF4-FFF2-40B4-BE49-F238E27FC236}">
                <a16:creationId xmlns:a16="http://schemas.microsoft.com/office/drawing/2014/main" id="{F5C9340F-6CCC-E242-7D81-9AB6E2936777}"/>
              </a:ext>
            </a:extLst>
          </p:cNvPr>
          <p:cNvSpPr/>
          <p:nvPr/>
        </p:nvSpPr>
        <p:spPr>
          <a:xfrm>
            <a:off x="934656" y="1419477"/>
            <a:ext cx="2044304" cy="33549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 name="Google Shape;381;p16">
            <a:extLst>
              <a:ext uri="{FF2B5EF4-FFF2-40B4-BE49-F238E27FC236}">
                <a16:creationId xmlns:a16="http://schemas.microsoft.com/office/drawing/2014/main" id="{A19C5032-8B45-07F9-50E3-CC569EEE6FF3}"/>
              </a:ext>
            </a:extLst>
          </p:cNvPr>
          <p:cNvSpPr/>
          <p:nvPr/>
        </p:nvSpPr>
        <p:spPr>
          <a:xfrm>
            <a:off x="3712592" y="1397482"/>
            <a:ext cx="2008486" cy="336908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 name="Google Shape;384;p16">
            <a:extLst>
              <a:ext uri="{FF2B5EF4-FFF2-40B4-BE49-F238E27FC236}">
                <a16:creationId xmlns:a16="http://schemas.microsoft.com/office/drawing/2014/main" id="{F2BFA340-A397-7A7F-F946-F269506395D5}"/>
              </a:ext>
            </a:extLst>
          </p:cNvPr>
          <p:cNvSpPr/>
          <p:nvPr/>
        </p:nvSpPr>
        <p:spPr>
          <a:xfrm>
            <a:off x="6340569" y="1388572"/>
            <a:ext cx="2008486" cy="336908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Arial"/>
              <a:ea typeface="Arial"/>
              <a:cs typeface="Arial"/>
              <a:sym typeface="Arial"/>
            </a:endParaRPr>
          </a:p>
        </p:txBody>
      </p:sp>
      <p:sp>
        <p:nvSpPr>
          <p:cNvPr id="32" name="Google Shape;379;p16">
            <a:extLst>
              <a:ext uri="{FF2B5EF4-FFF2-40B4-BE49-F238E27FC236}">
                <a16:creationId xmlns:a16="http://schemas.microsoft.com/office/drawing/2014/main" id="{CA3E1489-88C2-4F20-B5B1-F2F6A38EA945}"/>
              </a:ext>
            </a:extLst>
          </p:cNvPr>
          <p:cNvSpPr txBox="1"/>
          <p:nvPr/>
        </p:nvSpPr>
        <p:spPr>
          <a:xfrm>
            <a:off x="1147705" y="1711989"/>
            <a:ext cx="1620203" cy="923289"/>
          </a:xfrm>
          <a:prstGeom prst="rect">
            <a:avLst/>
          </a:prstGeom>
          <a:noFill/>
          <a:ln>
            <a:noFill/>
          </a:ln>
        </p:spPr>
        <p:txBody>
          <a:bodyPr spcFirstLastPara="1" wrap="square" lIns="91425" tIns="45700" rIns="91425" bIns="45700" anchor="t" anchorCtr="0">
            <a:spAutoFit/>
          </a:bodyPr>
          <a:lstStyle/>
          <a:p>
            <a:pPr lvl="0" algn="ctr"/>
            <a:r>
              <a:rPr lang="en-US" b="1" dirty="0">
                <a:solidFill>
                  <a:schemeClr val="bg1"/>
                </a:solidFill>
                <a:latin typeface="Arial" panose="020B0604020202020204" pitchFamily="34" charset="0"/>
                <a:cs typeface="Arial" panose="020B0604020202020204" pitchFamily="34" charset="0"/>
              </a:rPr>
              <a:t>Student supplies and materials</a:t>
            </a:r>
          </a:p>
        </p:txBody>
      </p:sp>
      <p:sp>
        <p:nvSpPr>
          <p:cNvPr id="33" name="Google Shape;382;p16">
            <a:extLst>
              <a:ext uri="{FF2B5EF4-FFF2-40B4-BE49-F238E27FC236}">
                <a16:creationId xmlns:a16="http://schemas.microsoft.com/office/drawing/2014/main" id="{7367538A-ADB7-4C08-2DD5-7AFB1677ECD7}"/>
              </a:ext>
            </a:extLst>
          </p:cNvPr>
          <p:cNvSpPr txBox="1"/>
          <p:nvPr/>
        </p:nvSpPr>
        <p:spPr>
          <a:xfrm>
            <a:off x="3887755" y="1863317"/>
            <a:ext cx="1620203" cy="923289"/>
          </a:xfrm>
          <a:prstGeom prst="rect">
            <a:avLst/>
          </a:prstGeom>
          <a:noFill/>
          <a:ln>
            <a:noFill/>
          </a:ln>
        </p:spPr>
        <p:txBody>
          <a:bodyPr spcFirstLastPara="1" wrap="square" lIns="91425" tIns="45700" rIns="91425" bIns="45700" anchor="t" anchorCtr="0">
            <a:spAutoFit/>
          </a:bodyPr>
          <a:lstStyle/>
          <a:p>
            <a:pPr lvl="0" algn="ctr"/>
            <a:r>
              <a:rPr lang="en-US" b="1" dirty="0">
                <a:solidFill>
                  <a:schemeClr val="bg1"/>
                </a:solidFill>
                <a:latin typeface="Arial" panose="020B0604020202020204" pitchFamily="34" charset="0"/>
                <a:cs typeface="Arial" panose="020B0604020202020204" pitchFamily="34" charset="0"/>
              </a:rPr>
              <a:t>Technology Equipment for Students</a:t>
            </a:r>
          </a:p>
        </p:txBody>
      </p:sp>
      <p:sp>
        <p:nvSpPr>
          <p:cNvPr id="34" name="Google Shape;385;p16">
            <a:extLst>
              <a:ext uri="{FF2B5EF4-FFF2-40B4-BE49-F238E27FC236}">
                <a16:creationId xmlns:a16="http://schemas.microsoft.com/office/drawing/2014/main" id="{D5262560-EE3E-F732-7C29-C908CD8EF282}"/>
              </a:ext>
            </a:extLst>
          </p:cNvPr>
          <p:cNvSpPr txBox="1"/>
          <p:nvPr/>
        </p:nvSpPr>
        <p:spPr>
          <a:xfrm>
            <a:off x="6534710" y="1664142"/>
            <a:ext cx="1620203" cy="923289"/>
          </a:xfrm>
          <a:prstGeom prst="rect">
            <a:avLst/>
          </a:prstGeom>
          <a:noFill/>
          <a:ln>
            <a:noFill/>
          </a:ln>
        </p:spPr>
        <p:txBody>
          <a:bodyPr spcFirstLastPara="1" wrap="square" lIns="91425" tIns="45700" rIns="91425" bIns="45700" anchor="t" anchorCtr="0">
            <a:spAutoFit/>
          </a:bodyPr>
          <a:lstStyle/>
          <a:p>
            <a:pPr lvl="0" algn="ctr"/>
            <a:r>
              <a:rPr lang="en-US" b="1" dirty="0">
                <a:solidFill>
                  <a:schemeClr val="bg1"/>
                </a:solidFill>
                <a:latin typeface="Arial" panose="020B0604020202020204" pitchFamily="34" charset="0"/>
                <a:cs typeface="Arial" panose="020B0604020202020204" pitchFamily="34" charset="0"/>
              </a:rPr>
              <a:t>Professional Development activities</a:t>
            </a:r>
          </a:p>
        </p:txBody>
      </p:sp>
      <p:pic>
        <p:nvPicPr>
          <p:cNvPr id="37" name="Picture 36">
            <a:extLst>
              <a:ext uri="{FF2B5EF4-FFF2-40B4-BE49-F238E27FC236}">
                <a16:creationId xmlns:a16="http://schemas.microsoft.com/office/drawing/2014/main" id="{C4DFC629-A17F-2226-5096-26C210A18152}"/>
              </a:ext>
            </a:extLst>
          </p:cNvPr>
          <p:cNvPicPr>
            <a:picLocks noChangeAspect="1"/>
          </p:cNvPicPr>
          <p:nvPr/>
        </p:nvPicPr>
        <p:blipFill>
          <a:blip r:embed="rId3"/>
          <a:stretch>
            <a:fillRect/>
          </a:stretch>
        </p:blipFill>
        <p:spPr>
          <a:xfrm>
            <a:off x="1661094" y="2999380"/>
            <a:ext cx="591427" cy="1324797"/>
          </a:xfrm>
          <a:prstGeom prst="rect">
            <a:avLst/>
          </a:prstGeom>
        </p:spPr>
      </p:pic>
      <p:pic>
        <p:nvPicPr>
          <p:cNvPr id="38" name="Picture 37">
            <a:extLst>
              <a:ext uri="{FF2B5EF4-FFF2-40B4-BE49-F238E27FC236}">
                <a16:creationId xmlns:a16="http://schemas.microsoft.com/office/drawing/2014/main" id="{140F83D3-3125-FA73-AC42-DA36FC47EBD3}"/>
              </a:ext>
            </a:extLst>
          </p:cNvPr>
          <p:cNvPicPr>
            <a:picLocks noChangeAspect="1"/>
          </p:cNvPicPr>
          <p:nvPr/>
        </p:nvPicPr>
        <p:blipFill>
          <a:blip r:embed="rId4"/>
          <a:stretch>
            <a:fillRect/>
          </a:stretch>
        </p:blipFill>
        <p:spPr>
          <a:xfrm>
            <a:off x="3943991" y="2975441"/>
            <a:ext cx="1188490" cy="1348736"/>
          </a:xfrm>
          <a:prstGeom prst="rect">
            <a:avLst/>
          </a:prstGeom>
        </p:spPr>
      </p:pic>
      <p:pic>
        <p:nvPicPr>
          <p:cNvPr id="40" name="Picture 39">
            <a:extLst>
              <a:ext uri="{FF2B5EF4-FFF2-40B4-BE49-F238E27FC236}">
                <a16:creationId xmlns:a16="http://schemas.microsoft.com/office/drawing/2014/main" id="{6828682E-95B9-274A-D12E-0BD17F3A1652}"/>
              </a:ext>
            </a:extLst>
          </p:cNvPr>
          <p:cNvPicPr>
            <a:picLocks noChangeAspect="1"/>
          </p:cNvPicPr>
          <p:nvPr/>
        </p:nvPicPr>
        <p:blipFill>
          <a:blip r:embed="rId5"/>
          <a:stretch>
            <a:fillRect/>
          </a:stretch>
        </p:blipFill>
        <p:spPr>
          <a:xfrm>
            <a:off x="6671783" y="3391003"/>
            <a:ext cx="1307339" cy="563086"/>
          </a:xfrm>
          <a:prstGeom prst="rect">
            <a:avLst/>
          </a:prstGeom>
        </p:spPr>
      </p:pic>
      <p:sp>
        <p:nvSpPr>
          <p:cNvPr id="23" name="Google Shape;387;p16">
            <a:extLst>
              <a:ext uri="{FF2B5EF4-FFF2-40B4-BE49-F238E27FC236}">
                <a16:creationId xmlns:a16="http://schemas.microsoft.com/office/drawing/2014/main" id="{C7108F0B-CF3E-4BB6-9CA2-FD98EEF0BF5C}"/>
              </a:ext>
            </a:extLst>
          </p:cNvPr>
          <p:cNvSpPr/>
          <p:nvPr/>
        </p:nvSpPr>
        <p:spPr>
          <a:xfrm>
            <a:off x="9082687" y="1388573"/>
            <a:ext cx="2130455" cy="3369089"/>
          </a:xfrm>
          <a:prstGeom prst="rect">
            <a:avLst/>
          </a:prstGeom>
          <a:solidFill>
            <a:schemeClr val="accent6"/>
          </a:solidFill>
          <a:ln>
            <a:noFill/>
          </a:ln>
        </p:spPr>
        <p:txBody>
          <a:bodyPr spcFirstLastPara="1" wrap="square" lIns="91425" tIns="45700" rIns="91425" bIns="45700" anchor="ctr" anchorCtr="0">
            <a:noAutofit/>
          </a:bodyPr>
          <a:lstStyle/>
          <a:p>
            <a:pPr lvl="0" algn="ctr"/>
            <a:endParaRPr lang="en-US" dirty="0">
              <a:solidFill>
                <a:schemeClr val="bg1"/>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E5FDAC1A-9200-4AD2-933C-24FAD90F7B09}"/>
              </a:ext>
            </a:extLst>
          </p:cNvPr>
          <p:cNvPicPr>
            <a:picLocks noChangeAspect="1"/>
          </p:cNvPicPr>
          <p:nvPr/>
        </p:nvPicPr>
        <p:blipFill>
          <a:blip r:embed="rId6"/>
          <a:stretch>
            <a:fillRect/>
          </a:stretch>
        </p:blipFill>
        <p:spPr>
          <a:xfrm>
            <a:off x="9584085" y="3243836"/>
            <a:ext cx="1127655" cy="1080341"/>
          </a:xfrm>
          <a:prstGeom prst="rect">
            <a:avLst/>
          </a:prstGeom>
        </p:spPr>
      </p:pic>
      <p:sp>
        <p:nvSpPr>
          <p:cNvPr id="44" name="Google Shape;385;p16">
            <a:extLst>
              <a:ext uri="{FF2B5EF4-FFF2-40B4-BE49-F238E27FC236}">
                <a16:creationId xmlns:a16="http://schemas.microsoft.com/office/drawing/2014/main" id="{8472898D-B9AF-4184-8671-959B58A1E15D}"/>
              </a:ext>
            </a:extLst>
          </p:cNvPr>
          <p:cNvSpPr txBox="1"/>
          <p:nvPr/>
        </p:nvSpPr>
        <p:spPr>
          <a:xfrm>
            <a:off x="9337812" y="1525642"/>
            <a:ext cx="1620203" cy="1200288"/>
          </a:xfrm>
          <a:prstGeom prst="rect">
            <a:avLst/>
          </a:prstGeom>
          <a:noFill/>
          <a:ln>
            <a:noFill/>
          </a:ln>
        </p:spPr>
        <p:txBody>
          <a:bodyPr spcFirstLastPara="1" wrap="square" lIns="91425" tIns="45700" rIns="91425" bIns="45700" anchor="t" anchorCtr="0">
            <a:spAutoFit/>
          </a:bodyPr>
          <a:lstStyle/>
          <a:p>
            <a:pPr lvl="0" algn="ctr"/>
            <a:r>
              <a:rPr lang="en-US" b="1" dirty="0">
                <a:solidFill>
                  <a:schemeClr val="bg1"/>
                </a:solidFill>
                <a:latin typeface="Arial" panose="020B0604020202020204" pitchFamily="34" charset="0"/>
                <a:cs typeface="Arial" panose="020B0604020202020204" pitchFamily="34" charset="0"/>
              </a:rPr>
              <a:t>Parent and Family Engagement activities</a:t>
            </a:r>
          </a:p>
        </p:txBody>
      </p:sp>
    </p:spTree>
    <p:extLst>
      <p:ext uri="{BB962C8B-B14F-4D97-AF65-F5344CB8AC3E}">
        <p14:creationId xmlns:p14="http://schemas.microsoft.com/office/powerpoint/2010/main" val="67399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24DC-9B52-C548-8B7D-85033475BDCC}"/>
              </a:ext>
            </a:extLst>
          </p:cNvPr>
          <p:cNvSpPr>
            <a:spLocks noGrp="1"/>
          </p:cNvSpPr>
          <p:nvPr>
            <p:ph type="title"/>
          </p:nvPr>
        </p:nvSpPr>
        <p:spPr/>
        <p:txBody>
          <a:bodyPr>
            <a:normAutofit/>
          </a:bodyPr>
          <a:lstStyle/>
          <a:p>
            <a:r>
              <a:rPr lang="en-US" dirty="0"/>
              <a:t>Title I funds can be used for:</a:t>
            </a:r>
          </a:p>
        </p:txBody>
      </p:sp>
      <p:sp>
        <p:nvSpPr>
          <p:cNvPr id="25" name="Google Shape;387;p16">
            <a:extLst>
              <a:ext uri="{FF2B5EF4-FFF2-40B4-BE49-F238E27FC236}">
                <a16:creationId xmlns:a16="http://schemas.microsoft.com/office/drawing/2014/main" id="{E6864A54-2286-1ED9-DA92-DDC94E522D77}"/>
              </a:ext>
            </a:extLst>
          </p:cNvPr>
          <p:cNvSpPr/>
          <p:nvPr/>
        </p:nvSpPr>
        <p:spPr>
          <a:xfrm>
            <a:off x="6424717" y="1637160"/>
            <a:ext cx="2187967" cy="3474338"/>
          </a:xfrm>
          <a:prstGeom prst="rect">
            <a:avLst/>
          </a:prstGeom>
          <a:solidFill>
            <a:srgbClr val="BD1A8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 name="Google Shape;387;p16">
            <a:extLst>
              <a:ext uri="{FF2B5EF4-FFF2-40B4-BE49-F238E27FC236}">
                <a16:creationId xmlns:a16="http://schemas.microsoft.com/office/drawing/2014/main" id="{80D2E225-3A58-B075-91B9-6E350C99D57B}"/>
              </a:ext>
            </a:extLst>
          </p:cNvPr>
          <p:cNvSpPr/>
          <p:nvPr/>
        </p:nvSpPr>
        <p:spPr>
          <a:xfrm>
            <a:off x="924893" y="1586071"/>
            <a:ext cx="2008209" cy="347433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 name="Google Shape;387;p16">
            <a:extLst>
              <a:ext uri="{FF2B5EF4-FFF2-40B4-BE49-F238E27FC236}">
                <a16:creationId xmlns:a16="http://schemas.microsoft.com/office/drawing/2014/main" id="{96D3E680-934C-CC4B-F736-E0EBD96D3701}"/>
              </a:ext>
            </a:extLst>
          </p:cNvPr>
          <p:cNvSpPr/>
          <p:nvPr/>
        </p:nvSpPr>
        <p:spPr>
          <a:xfrm>
            <a:off x="3539751" y="1586070"/>
            <a:ext cx="2142649" cy="347433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388;p16">
            <a:extLst>
              <a:ext uri="{FF2B5EF4-FFF2-40B4-BE49-F238E27FC236}">
                <a16:creationId xmlns:a16="http://schemas.microsoft.com/office/drawing/2014/main" id="{0CADC6E1-F2E3-E4F4-F566-686FA17AFB6E}"/>
              </a:ext>
            </a:extLst>
          </p:cNvPr>
          <p:cNvSpPr txBox="1"/>
          <p:nvPr/>
        </p:nvSpPr>
        <p:spPr>
          <a:xfrm>
            <a:off x="1037887" y="3503389"/>
            <a:ext cx="1782223" cy="646290"/>
          </a:xfrm>
          <a:prstGeom prst="rect">
            <a:avLst/>
          </a:prstGeom>
          <a:noFill/>
          <a:ln>
            <a:noFill/>
          </a:ln>
        </p:spPr>
        <p:txBody>
          <a:bodyPr spcFirstLastPara="1" wrap="square" lIns="91425" tIns="45700" rIns="91425" bIns="45700" anchor="t" anchorCtr="0">
            <a:spAutoFit/>
          </a:bodyPr>
          <a:lstStyle/>
          <a:p>
            <a:pPr lvl="0" algn="ctr"/>
            <a:r>
              <a:rPr lang="en-US" b="1" dirty="0">
                <a:solidFill>
                  <a:schemeClr val="bg1"/>
                </a:solidFill>
                <a:latin typeface="Arial" panose="020B0604020202020204" pitchFamily="34" charset="0"/>
                <a:cs typeface="Arial" panose="020B0604020202020204" pitchFamily="34" charset="0"/>
              </a:rPr>
              <a:t>Educational field trips</a:t>
            </a:r>
          </a:p>
        </p:txBody>
      </p:sp>
      <p:sp>
        <p:nvSpPr>
          <p:cNvPr id="36" name="Google Shape;388;p16">
            <a:extLst>
              <a:ext uri="{FF2B5EF4-FFF2-40B4-BE49-F238E27FC236}">
                <a16:creationId xmlns:a16="http://schemas.microsoft.com/office/drawing/2014/main" id="{6683CC7C-4DE2-D8EC-9EC9-8F1B7BB3B5BF}"/>
              </a:ext>
            </a:extLst>
          </p:cNvPr>
          <p:cNvSpPr txBox="1"/>
          <p:nvPr/>
        </p:nvSpPr>
        <p:spPr>
          <a:xfrm>
            <a:off x="3634044" y="3457462"/>
            <a:ext cx="1782223" cy="923289"/>
          </a:xfrm>
          <a:prstGeom prst="rect">
            <a:avLst/>
          </a:prstGeom>
          <a:noFill/>
          <a:ln>
            <a:noFill/>
          </a:ln>
        </p:spPr>
        <p:txBody>
          <a:bodyPr spcFirstLastPara="1" wrap="square" lIns="91425" tIns="45700" rIns="91425" bIns="45700" anchor="t" anchorCtr="0">
            <a:spAutoFit/>
          </a:bodyPr>
          <a:lstStyle/>
          <a:p>
            <a:pPr lvl="0" algn="ctr"/>
            <a:r>
              <a:rPr lang="en-US" b="1" dirty="0">
                <a:solidFill>
                  <a:schemeClr val="bg1"/>
                </a:solidFill>
                <a:latin typeface="Arial" panose="020B0604020202020204" pitchFamily="34" charset="0"/>
                <a:cs typeface="Arial" panose="020B0604020202020204" pitchFamily="34" charset="0"/>
              </a:rPr>
              <a:t>Literacy</a:t>
            </a:r>
          </a:p>
          <a:p>
            <a:pPr lvl="0" algn="ctr"/>
            <a:r>
              <a:rPr lang="en-US" b="1" dirty="0">
                <a:solidFill>
                  <a:schemeClr val="bg1"/>
                </a:solidFill>
                <a:latin typeface="Arial" panose="020B0604020202020204" pitchFamily="34" charset="0"/>
                <a:cs typeface="Arial" panose="020B0604020202020204" pitchFamily="34" charset="0"/>
              </a:rPr>
              <a:t> and Math Specialists</a:t>
            </a:r>
          </a:p>
        </p:txBody>
      </p:sp>
      <p:pic>
        <p:nvPicPr>
          <p:cNvPr id="39" name="Picture 38">
            <a:extLst>
              <a:ext uri="{FF2B5EF4-FFF2-40B4-BE49-F238E27FC236}">
                <a16:creationId xmlns:a16="http://schemas.microsoft.com/office/drawing/2014/main" id="{85D3F14C-6663-B56E-03A4-9715F23FD935}"/>
              </a:ext>
            </a:extLst>
          </p:cNvPr>
          <p:cNvPicPr>
            <a:picLocks noChangeAspect="1"/>
          </p:cNvPicPr>
          <p:nvPr/>
        </p:nvPicPr>
        <p:blipFill>
          <a:blip r:embed="rId3"/>
          <a:stretch>
            <a:fillRect/>
          </a:stretch>
        </p:blipFill>
        <p:spPr>
          <a:xfrm>
            <a:off x="3908143" y="1872511"/>
            <a:ext cx="1352595" cy="1352595"/>
          </a:xfrm>
          <a:prstGeom prst="rect">
            <a:avLst/>
          </a:prstGeom>
        </p:spPr>
      </p:pic>
      <p:pic>
        <p:nvPicPr>
          <p:cNvPr id="41" name="Picture 40">
            <a:extLst>
              <a:ext uri="{FF2B5EF4-FFF2-40B4-BE49-F238E27FC236}">
                <a16:creationId xmlns:a16="http://schemas.microsoft.com/office/drawing/2014/main" id="{31DC72DD-C718-2B6F-DA45-B82EEA3E57D3}"/>
              </a:ext>
            </a:extLst>
          </p:cNvPr>
          <p:cNvPicPr>
            <a:picLocks noChangeAspect="1"/>
          </p:cNvPicPr>
          <p:nvPr/>
        </p:nvPicPr>
        <p:blipFill>
          <a:blip r:embed="rId4"/>
          <a:stretch>
            <a:fillRect/>
          </a:stretch>
        </p:blipFill>
        <p:spPr>
          <a:xfrm>
            <a:off x="1287379" y="1706842"/>
            <a:ext cx="1200501" cy="1301100"/>
          </a:xfrm>
          <a:prstGeom prst="rect">
            <a:avLst/>
          </a:prstGeom>
        </p:spPr>
      </p:pic>
      <p:sp>
        <p:nvSpPr>
          <p:cNvPr id="42" name="Google Shape;388;p16">
            <a:extLst>
              <a:ext uri="{FF2B5EF4-FFF2-40B4-BE49-F238E27FC236}">
                <a16:creationId xmlns:a16="http://schemas.microsoft.com/office/drawing/2014/main" id="{9ACF2510-F481-CB4B-B0BA-E8A471BEAAE3}"/>
              </a:ext>
            </a:extLst>
          </p:cNvPr>
          <p:cNvSpPr txBox="1"/>
          <p:nvPr/>
        </p:nvSpPr>
        <p:spPr>
          <a:xfrm>
            <a:off x="6505090" y="3429000"/>
            <a:ext cx="1782223" cy="369291"/>
          </a:xfrm>
          <a:prstGeom prst="rect">
            <a:avLst/>
          </a:prstGeom>
          <a:noFill/>
          <a:ln>
            <a:noFill/>
          </a:ln>
        </p:spPr>
        <p:txBody>
          <a:bodyPr spcFirstLastPara="1" wrap="square" lIns="91425" tIns="45700" rIns="91425" bIns="45700" anchor="t" anchorCtr="0">
            <a:spAutoFit/>
          </a:bodyPr>
          <a:lstStyle/>
          <a:p>
            <a:pPr lvl="0" algn="ctr"/>
            <a:r>
              <a:rPr lang="en-US" b="1" dirty="0">
                <a:solidFill>
                  <a:schemeClr val="bg1"/>
                </a:solidFill>
                <a:latin typeface="Arial" panose="020B0604020202020204" pitchFamily="34" charset="0"/>
                <a:cs typeface="Arial" panose="020B0604020202020204" pitchFamily="34" charset="0"/>
              </a:rPr>
              <a:t>Tutoring</a:t>
            </a:r>
          </a:p>
        </p:txBody>
      </p:sp>
      <p:pic>
        <p:nvPicPr>
          <p:cNvPr id="43" name="Picture 42">
            <a:extLst>
              <a:ext uri="{FF2B5EF4-FFF2-40B4-BE49-F238E27FC236}">
                <a16:creationId xmlns:a16="http://schemas.microsoft.com/office/drawing/2014/main" id="{179D24BC-484C-BD6D-52B5-D6180EC81978}"/>
              </a:ext>
            </a:extLst>
          </p:cNvPr>
          <p:cNvPicPr>
            <a:picLocks noChangeAspect="1"/>
          </p:cNvPicPr>
          <p:nvPr/>
        </p:nvPicPr>
        <p:blipFill>
          <a:blip r:embed="rId5"/>
          <a:stretch>
            <a:fillRect/>
          </a:stretch>
        </p:blipFill>
        <p:spPr>
          <a:xfrm>
            <a:off x="6769880" y="1899553"/>
            <a:ext cx="1252642" cy="1415747"/>
          </a:xfrm>
          <a:prstGeom prst="rect">
            <a:avLst/>
          </a:prstGeom>
        </p:spPr>
      </p:pic>
      <p:sp>
        <p:nvSpPr>
          <p:cNvPr id="24" name="Google Shape;378;p16">
            <a:extLst>
              <a:ext uri="{FF2B5EF4-FFF2-40B4-BE49-F238E27FC236}">
                <a16:creationId xmlns:a16="http://schemas.microsoft.com/office/drawing/2014/main" id="{03663CE6-0AFD-4755-A8D5-B0CF4CCF1AA2}"/>
              </a:ext>
            </a:extLst>
          </p:cNvPr>
          <p:cNvSpPr/>
          <p:nvPr/>
        </p:nvSpPr>
        <p:spPr>
          <a:xfrm>
            <a:off x="9184617" y="1637160"/>
            <a:ext cx="2142648" cy="3474337"/>
          </a:xfrm>
          <a:prstGeom prst="rect">
            <a:avLst/>
          </a:prstGeom>
          <a:solidFill>
            <a:schemeClr val="accent1"/>
          </a:solidFill>
          <a:ln>
            <a:noFill/>
          </a:ln>
        </p:spPr>
        <p:txBody>
          <a:bodyPr spcFirstLastPara="1" wrap="square" lIns="91425" tIns="45700" rIns="91425" bIns="45700" anchor="ctr" anchorCtr="0">
            <a:noAutofit/>
          </a:bodyPr>
          <a:lstStyle/>
          <a:p>
            <a:pPr lvl="0"/>
            <a:endParaRPr lang="en-US" dirty="0">
              <a:latin typeface="Arial" panose="020B0604020202020204" pitchFamily="34" charset="0"/>
              <a:cs typeface="Arial" panose="020B0604020202020204" pitchFamily="34" charset="0"/>
            </a:endParaRPr>
          </a:p>
        </p:txBody>
      </p:sp>
      <p:sp>
        <p:nvSpPr>
          <p:cNvPr id="45" name="Google Shape;385;p16">
            <a:extLst>
              <a:ext uri="{FF2B5EF4-FFF2-40B4-BE49-F238E27FC236}">
                <a16:creationId xmlns:a16="http://schemas.microsoft.com/office/drawing/2014/main" id="{A5CED1ED-BB0D-44F8-BFDA-D05D011B0881}"/>
              </a:ext>
            </a:extLst>
          </p:cNvPr>
          <p:cNvSpPr txBox="1"/>
          <p:nvPr/>
        </p:nvSpPr>
        <p:spPr>
          <a:xfrm>
            <a:off x="9409882" y="3463605"/>
            <a:ext cx="1620203" cy="923289"/>
          </a:xfrm>
          <a:prstGeom prst="rect">
            <a:avLst/>
          </a:prstGeom>
          <a:noFill/>
          <a:ln>
            <a:noFill/>
          </a:ln>
        </p:spPr>
        <p:txBody>
          <a:bodyPr spcFirstLastPara="1" wrap="square" lIns="91425" tIns="45700" rIns="91425" bIns="45700" anchor="t" anchorCtr="0">
            <a:spAutoFit/>
          </a:bodyPr>
          <a:lstStyle/>
          <a:p>
            <a:pPr lvl="0" algn="ctr"/>
            <a:r>
              <a:rPr lang="en-US" b="1" dirty="0">
                <a:solidFill>
                  <a:schemeClr val="bg1"/>
                </a:solidFill>
                <a:latin typeface="Arial" panose="020B0604020202020204" pitchFamily="34" charset="0"/>
                <a:cs typeface="Arial" panose="020B0604020202020204" pitchFamily="34" charset="0"/>
              </a:rPr>
              <a:t>Student Support positions</a:t>
            </a:r>
          </a:p>
        </p:txBody>
      </p:sp>
      <p:pic>
        <p:nvPicPr>
          <p:cNvPr id="46" name="Picture 45">
            <a:extLst>
              <a:ext uri="{FF2B5EF4-FFF2-40B4-BE49-F238E27FC236}">
                <a16:creationId xmlns:a16="http://schemas.microsoft.com/office/drawing/2014/main" id="{8C52DCE3-3277-4922-A063-C5DEBDF92AC6}"/>
              </a:ext>
            </a:extLst>
          </p:cNvPr>
          <p:cNvPicPr>
            <a:picLocks noChangeAspect="1"/>
          </p:cNvPicPr>
          <p:nvPr/>
        </p:nvPicPr>
        <p:blipFill>
          <a:blip r:embed="rId6"/>
          <a:stretch>
            <a:fillRect/>
          </a:stretch>
        </p:blipFill>
        <p:spPr>
          <a:xfrm>
            <a:off x="9674440" y="1835898"/>
            <a:ext cx="1091085" cy="1428969"/>
          </a:xfrm>
          <a:prstGeom prst="rect">
            <a:avLst/>
          </a:prstGeom>
        </p:spPr>
      </p:pic>
    </p:spTree>
    <p:extLst>
      <p:ext uri="{BB962C8B-B14F-4D97-AF65-F5344CB8AC3E}">
        <p14:creationId xmlns:p14="http://schemas.microsoft.com/office/powerpoint/2010/main" val="2776439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alphaModFix amt="20000"/>
            <a:extLst>
              <a:ext uri="{28A0092B-C50C-407E-A947-70E740481C1C}">
                <a14:useLocalDpi xmlns:a14="http://schemas.microsoft.com/office/drawing/2010/main" val="0"/>
              </a:ext>
            </a:extLst>
          </a:blip>
          <a:srcRect r="7118" b="17358"/>
          <a:stretch/>
        </p:blipFill>
        <p:spPr>
          <a:xfrm>
            <a:off x="0" y="0"/>
            <a:ext cx="12192000" cy="6497782"/>
          </a:xfrm>
          <a:prstGeom prst="rect">
            <a:avLst/>
          </a:prstGeom>
          <a:solidFill>
            <a:schemeClr val="accent1"/>
          </a:solidFill>
        </p:spPr>
      </p:pic>
      <p:sp>
        <p:nvSpPr>
          <p:cNvPr id="2" name="Title 1">
            <a:extLst>
              <a:ext uri="{FF2B5EF4-FFF2-40B4-BE49-F238E27FC236}">
                <a16:creationId xmlns:a16="http://schemas.microsoft.com/office/drawing/2014/main" id="{8AC5C44A-31F6-8FA9-2737-02A46E416835}"/>
              </a:ext>
            </a:extLst>
          </p:cNvPr>
          <p:cNvSpPr>
            <a:spLocks noGrp="1"/>
          </p:cNvSpPr>
          <p:nvPr>
            <p:ph type="ctrTitle"/>
          </p:nvPr>
        </p:nvSpPr>
        <p:spPr>
          <a:xfrm>
            <a:off x="766010" y="2055091"/>
            <a:ext cx="9144000" cy="2387600"/>
          </a:xfrm>
        </p:spPr>
        <p:txBody>
          <a:bodyPr>
            <a:normAutofit/>
          </a:bodyPr>
          <a:lstStyle/>
          <a:p>
            <a:r>
              <a:rPr lang="en-US" dirty="0">
                <a:solidFill>
                  <a:schemeClr val="bg1"/>
                </a:solidFill>
              </a:rPr>
              <a:t>School Improvement Plan and Title I</a:t>
            </a:r>
            <a:r>
              <a:rPr lang="en-US" dirty="0"/>
              <a:t> </a:t>
            </a:r>
          </a:p>
        </p:txBody>
      </p:sp>
      <p:pic>
        <p:nvPicPr>
          <p:cNvPr id="7" name="Picture 6">
            <a:extLst>
              <a:ext uri="{FF2B5EF4-FFF2-40B4-BE49-F238E27FC236}">
                <a16:creationId xmlns:a16="http://schemas.microsoft.com/office/drawing/2014/main" id="{708F5228-BF77-A47E-7629-21B464121611}"/>
              </a:ext>
            </a:extLst>
          </p:cNvPr>
          <p:cNvPicPr>
            <a:picLocks noChangeAspect="1"/>
          </p:cNvPicPr>
          <p:nvPr/>
        </p:nvPicPr>
        <p:blipFill>
          <a:blip r:embed="rId4">
            <a:alphaModFix amt="35000"/>
          </a:blip>
          <a:stretch>
            <a:fillRect/>
          </a:stretch>
        </p:blipFill>
        <p:spPr>
          <a:xfrm>
            <a:off x="9049296" y="377825"/>
            <a:ext cx="2863639" cy="2469515"/>
          </a:xfrm>
          <a:prstGeom prst="rect">
            <a:avLst/>
          </a:prstGeom>
        </p:spPr>
      </p:pic>
    </p:spTree>
    <p:extLst>
      <p:ext uri="{BB962C8B-B14F-4D97-AF65-F5344CB8AC3E}">
        <p14:creationId xmlns:p14="http://schemas.microsoft.com/office/powerpoint/2010/main" val="728819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1639F2DE-5BB7-3645-536E-D17B7C1D1EB1}"/>
              </a:ext>
            </a:extLst>
          </p:cNvPr>
          <p:cNvSpPr>
            <a:spLocks noGrp="1"/>
          </p:cNvSpPr>
          <p:nvPr>
            <p:ph type="title"/>
          </p:nvPr>
        </p:nvSpPr>
        <p:spPr>
          <a:xfrm>
            <a:off x="395370" y="2088159"/>
            <a:ext cx="2907082" cy="849759"/>
          </a:xfrm>
        </p:spPr>
        <p:txBody>
          <a:bodyPr>
            <a:normAutofit fontScale="90000"/>
          </a:bodyPr>
          <a:lstStyle/>
          <a:p>
            <a:r>
              <a:rPr lang="en-US" dirty="0">
                <a:latin typeface="Arial" panose="020B0604020202020204" pitchFamily="34" charset="0"/>
                <a:cs typeface="Arial" panose="020B0604020202020204" pitchFamily="34" charset="0"/>
              </a:rPr>
              <a:t>School-Based Title I Decisions</a:t>
            </a:r>
            <a:endParaRPr lang="en-US" dirty="0"/>
          </a:p>
        </p:txBody>
      </p:sp>
      <p:sp>
        <p:nvSpPr>
          <p:cNvPr id="4" name="Content Placeholder 3">
            <a:extLst>
              <a:ext uri="{FF2B5EF4-FFF2-40B4-BE49-F238E27FC236}">
                <a16:creationId xmlns:a16="http://schemas.microsoft.com/office/drawing/2014/main" id="{BDCB27BD-29F9-4A84-802A-0D6939F7C36E}"/>
              </a:ext>
            </a:extLst>
          </p:cNvPr>
          <p:cNvSpPr txBox="1">
            <a:spLocks/>
          </p:cNvSpPr>
          <p:nvPr/>
        </p:nvSpPr>
        <p:spPr>
          <a:xfrm>
            <a:off x="3793483" y="4273801"/>
            <a:ext cx="8246591" cy="1708417"/>
          </a:xfrm>
          <a:prstGeom prst="rect">
            <a:avLst/>
          </a:prstGeom>
        </p:spPr>
        <p:txBody>
          <a:bodyPr vert="horz" lIns="91440" tIns="45720" rIns="91440" bIns="45720" numCol="1"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a:solidFill>
                  <a:srgbClr val="004B8D"/>
                </a:solidFill>
              </a:rPr>
              <a:t>Title I funds should be linked to support strategies identified from the school’s Comprehensive Needs Assessment and should be outlined in the School Improvement Plan.  </a:t>
            </a:r>
          </a:p>
        </p:txBody>
      </p:sp>
      <p:sp>
        <p:nvSpPr>
          <p:cNvPr id="3" name="TextBox 2">
            <a:extLst>
              <a:ext uri="{FF2B5EF4-FFF2-40B4-BE49-F238E27FC236}">
                <a16:creationId xmlns:a16="http://schemas.microsoft.com/office/drawing/2014/main" id="{27E6E01D-A412-4620-BDE0-8DAFBAC4815C}"/>
              </a:ext>
            </a:extLst>
          </p:cNvPr>
          <p:cNvSpPr txBox="1"/>
          <p:nvPr/>
        </p:nvSpPr>
        <p:spPr>
          <a:xfrm>
            <a:off x="3793483" y="341943"/>
            <a:ext cx="7940842" cy="1938992"/>
          </a:xfrm>
          <a:prstGeom prst="rect">
            <a:avLst/>
          </a:prstGeom>
          <a:noFill/>
        </p:spPr>
        <p:txBody>
          <a:bodyPr wrap="square" rtlCol="0">
            <a:spAutoFit/>
          </a:bodyPr>
          <a:lstStyle/>
          <a:p>
            <a:r>
              <a:rPr lang="en-US" sz="2400" dirty="0">
                <a:solidFill>
                  <a:srgbClr val="004B8D"/>
                </a:solidFill>
                <a:latin typeface="Arial" panose="020B0604020202020204" pitchFamily="34" charset="0"/>
                <a:cs typeface="Arial" panose="020B0604020202020204" pitchFamily="34" charset="0"/>
              </a:rPr>
              <a:t>Decisions about using Title I Funds must:</a:t>
            </a:r>
          </a:p>
          <a:p>
            <a:endParaRPr lang="en-US" sz="2400" dirty="0">
              <a:solidFill>
                <a:srgbClr val="004B8D"/>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4B8D"/>
                </a:solidFill>
                <a:latin typeface="Arial" panose="020B0604020202020204" pitchFamily="34" charset="0"/>
                <a:cs typeface="Arial" panose="020B0604020202020204" pitchFamily="34" charset="0"/>
              </a:rPr>
              <a:t>Include parent and stakeholder input</a:t>
            </a:r>
          </a:p>
          <a:p>
            <a:pPr marL="342900" indent="-342900">
              <a:buFont typeface="Arial" panose="020B0604020202020204" pitchFamily="34" charset="0"/>
              <a:buChar char="•"/>
            </a:pPr>
            <a:r>
              <a:rPr lang="en-US" sz="2400" dirty="0">
                <a:solidFill>
                  <a:srgbClr val="004B8D"/>
                </a:solidFill>
                <a:latin typeface="Arial" panose="020B0604020202020204" pitchFamily="34" charset="0"/>
                <a:cs typeface="Arial" panose="020B0604020202020204" pitchFamily="34" charset="0"/>
              </a:rPr>
              <a:t>Be informed by data</a:t>
            </a:r>
          </a:p>
          <a:p>
            <a:pPr marL="342900" indent="-342900">
              <a:buFont typeface="Arial" panose="020B0604020202020204" pitchFamily="34" charset="0"/>
              <a:buChar char="•"/>
            </a:pPr>
            <a:endParaRPr lang="en-US" sz="2400" dirty="0">
              <a:solidFill>
                <a:srgbClr val="004B8D"/>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068C363-70EC-4717-8C1E-B280C74148E7}"/>
              </a:ext>
            </a:extLst>
          </p:cNvPr>
          <p:cNvSpPr txBox="1"/>
          <p:nvPr/>
        </p:nvSpPr>
        <p:spPr>
          <a:xfrm>
            <a:off x="4322287" y="2016046"/>
            <a:ext cx="6930190" cy="2677656"/>
          </a:xfrm>
          <a:prstGeom prst="rect">
            <a:avLst/>
          </a:prstGeom>
          <a:noFill/>
        </p:spPr>
        <p:txBody>
          <a:bodyPr wrap="square" numCol="2" rtlCol="0">
            <a:spAutoFit/>
          </a:bodyPr>
          <a:lstStyle/>
          <a:p>
            <a:pPr marL="800100" lvl="1" indent="-342900">
              <a:buFont typeface="Arial" panose="020B0604020202020204" pitchFamily="34" charset="0"/>
              <a:buChar char="•"/>
            </a:pPr>
            <a:r>
              <a:rPr lang="en-US" sz="2400" dirty="0">
                <a:solidFill>
                  <a:srgbClr val="004B8D"/>
                </a:solidFill>
                <a:latin typeface="Arial" panose="020B0604020202020204" pitchFamily="34" charset="0"/>
                <a:cs typeface="Arial" panose="020B0604020202020204" pitchFamily="34" charset="0"/>
              </a:rPr>
              <a:t>EOG, EOC</a:t>
            </a:r>
          </a:p>
          <a:p>
            <a:pPr marL="800100" lvl="1" indent="-342900">
              <a:buFont typeface="Arial" panose="020B0604020202020204" pitchFamily="34" charset="0"/>
              <a:buChar char="•"/>
            </a:pPr>
            <a:r>
              <a:rPr lang="en-US" sz="2400" dirty="0">
                <a:solidFill>
                  <a:srgbClr val="004B8D"/>
                </a:solidFill>
                <a:latin typeface="Arial" panose="020B0604020202020204" pitchFamily="34" charset="0"/>
                <a:cs typeface="Arial" panose="020B0604020202020204" pitchFamily="34" charset="0"/>
              </a:rPr>
              <a:t>State report card</a:t>
            </a:r>
          </a:p>
          <a:p>
            <a:pPr marL="800100" lvl="1" indent="-342900">
              <a:buFont typeface="Arial" panose="020B0604020202020204" pitchFamily="34" charset="0"/>
              <a:buChar char="•"/>
            </a:pPr>
            <a:r>
              <a:rPr lang="en-US" sz="2400" dirty="0">
                <a:solidFill>
                  <a:srgbClr val="004B8D"/>
                </a:solidFill>
                <a:latin typeface="Arial" panose="020B0604020202020204" pitchFamily="34" charset="0"/>
                <a:cs typeface="Arial" panose="020B0604020202020204" pitchFamily="34" charset="0"/>
              </a:rPr>
              <a:t>DIBELS</a:t>
            </a:r>
          </a:p>
          <a:p>
            <a:pPr marL="800100" lvl="1" indent="-342900">
              <a:buFont typeface="Arial" panose="020B0604020202020204" pitchFamily="34" charset="0"/>
              <a:buChar char="•"/>
            </a:pPr>
            <a:r>
              <a:rPr lang="en-US" sz="2400" dirty="0">
                <a:solidFill>
                  <a:srgbClr val="004B8D"/>
                </a:solidFill>
                <a:latin typeface="Arial" panose="020B0604020202020204" pitchFamily="34" charset="0"/>
                <a:cs typeface="Arial" panose="020B0604020202020204" pitchFamily="34" charset="0"/>
              </a:rPr>
              <a:t>NWEA</a:t>
            </a:r>
          </a:p>
          <a:p>
            <a:pPr marL="800100" lvl="1" indent="-342900">
              <a:buFont typeface="Arial" panose="020B0604020202020204" pitchFamily="34" charset="0"/>
              <a:buChar char="•"/>
            </a:pPr>
            <a:r>
              <a:rPr lang="en-US" sz="2400" dirty="0">
                <a:solidFill>
                  <a:srgbClr val="004B8D"/>
                </a:solidFill>
                <a:latin typeface="Arial" panose="020B0604020202020204" pitchFamily="34" charset="0"/>
                <a:cs typeface="Arial" panose="020B0604020202020204" pitchFamily="34" charset="0"/>
              </a:rPr>
              <a:t>Absentee reports</a:t>
            </a:r>
          </a:p>
          <a:p>
            <a:pPr marL="800100" lvl="1" indent="-342900">
              <a:buFont typeface="Arial" panose="020B0604020202020204" pitchFamily="34" charset="0"/>
              <a:buChar char="•"/>
            </a:pPr>
            <a:endParaRPr lang="en-US" sz="2400" dirty="0">
              <a:solidFill>
                <a:srgbClr val="004B8D"/>
              </a:solidFill>
              <a:latin typeface="Arial" panose="020B0604020202020204" pitchFamily="34" charset="0"/>
              <a:cs typeface="Arial" panose="020B0604020202020204" pitchFamily="34" charset="0"/>
            </a:endParaRPr>
          </a:p>
          <a:p>
            <a:pPr lvl="1"/>
            <a:endParaRPr lang="en-US" sz="2400" dirty="0">
              <a:solidFill>
                <a:srgbClr val="004B8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solidFill>
                  <a:srgbClr val="004B8D"/>
                </a:solidFill>
                <a:latin typeface="Arial" panose="020B0604020202020204" pitchFamily="34" charset="0"/>
                <a:cs typeface="Arial" panose="020B0604020202020204" pitchFamily="34" charset="0"/>
              </a:rPr>
              <a:t>Suspension rates</a:t>
            </a:r>
          </a:p>
          <a:p>
            <a:pPr marL="800100" lvl="1" indent="-342900">
              <a:buFont typeface="Arial" panose="020B0604020202020204" pitchFamily="34" charset="0"/>
              <a:buChar char="•"/>
            </a:pPr>
            <a:r>
              <a:rPr lang="en-US" sz="2400" dirty="0">
                <a:solidFill>
                  <a:srgbClr val="004B8D"/>
                </a:solidFill>
                <a:latin typeface="Arial" panose="020B0604020202020204" pitchFamily="34" charset="0"/>
                <a:cs typeface="Arial" panose="020B0604020202020204" pitchFamily="34" charset="0"/>
              </a:rPr>
              <a:t>Retention rates</a:t>
            </a:r>
          </a:p>
          <a:p>
            <a:pPr marL="800100" lvl="1" indent="-342900">
              <a:buFont typeface="Arial" panose="020B0604020202020204" pitchFamily="34" charset="0"/>
              <a:buChar char="•"/>
            </a:pPr>
            <a:r>
              <a:rPr lang="en-US" sz="2400" dirty="0">
                <a:solidFill>
                  <a:srgbClr val="004B8D"/>
                </a:solidFill>
                <a:latin typeface="Arial" panose="020B0604020202020204" pitchFamily="34" charset="0"/>
                <a:cs typeface="Arial" panose="020B0604020202020204" pitchFamily="34" charset="0"/>
              </a:rPr>
              <a:t>Teacher Working Condition surveys, etc.</a:t>
            </a:r>
          </a:p>
        </p:txBody>
      </p:sp>
    </p:spTree>
    <p:extLst>
      <p:ext uri="{BB962C8B-B14F-4D97-AF65-F5344CB8AC3E}">
        <p14:creationId xmlns:p14="http://schemas.microsoft.com/office/powerpoint/2010/main" val="1491848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10FDEF-6637-27A7-5898-F65ECBB4BE00}"/>
              </a:ext>
            </a:extLst>
          </p:cNvPr>
          <p:cNvPicPr>
            <a:picLocks noChangeAspect="1"/>
          </p:cNvPicPr>
          <p:nvPr/>
        </p:nvPicPr>
        <p:blipFill rotWithShape="1">
          <a:blip r:embed="rId2">
            <a:alphaModFix amt="20000"/>
          </a:blip>
          <a:srcRect l="287" r="-98" b="20118"/>
          <a:stretch/>
        </p:blipFill>
        <p:spPr>
          <a:xfrm>
            <a:off x="-4011" y="0"/>
            <a:ext cx="12192000" cy="6511160"/>
          </a:xfrm>
          <a:prstGeom prst="rect">
            <a:avLst/>
          </a:prstGeom>
          <a:solidFill>
            <a:schemeClr val="accent1"/>
          </a:solidFill>
        </p:spPr>
      </p:pic>
      <p:pic>
        <p:nvPicPr>
          <p:cNvPr id="11" name="Picture 10">
            <a:extLst>
              <a:ext uri="{FF2B5EF4-FFF2-40B4-BE49-F238E27FC236}">
                <a16:creationId xmlns:a16="http://schemas.microsoft.com/office/drawing/2014/main" id="{33172130-3535-5C4F-68ED-97036979ABA8}"/>
              </a:ext>
            </a:extLst>
          </p:cNvPr>
          <p:cNvPicPr>
            <a:picLocks noChangeAspect="1"/>
          </p:cNvPicPr>
          <p:nvPr/>
        </p:nvPicPr>
        <p:blipFill>
          <a:blip r:embed="rId3">
            <a:alphaModFix amt="35000"/>
          </a:blip>
          <a:stretch>
            <a:fillRect/>
          </a:stretch>
        </p:blipFill>
        <p:spPr>
          <a:xfrm>
            <a:off x="9049296" y="377825"/>
            <a:ext cx="2863639" cy="2469515"/>
          </a:xfrm>
          <a:prstGeom prst="rect">
            <a:avLst/>
          </a:prstGeom>
        </p:spPr>
      </p:pic>
      <p:sp>
        <p:nvSpPr>
          <p:cNvPr id="6" name="Title 5">
            <a:extLst>
              <a:ext uri="{FF2B5EF4-FFF2-40B4-BE49-F238E27FC236}">
                <a16:creationId xmlns:a16="http://schemas.microsoft.com/office/drawing/2014/main" id="{DC2C2797-08E4-C8A0-6C36-8C2223815BD5}"/>
              </a:ext>
            </a:extLst>
          </p:cNvPr>
          <p:cNvSpPr>
            <a:spLocks noGrp="1"/>
          </p:cNvSpPr>
          <p:nvPr>
            <p:ph type="ctrTitle"/>
          </p:nvPr>
        </p:nvSpPr>
        <p:spPr>
          <a:xfrm>
            <a:off x="611104" y="2235200"/>
            <a:ext cx="9144000" cy="2387600"/>
          </a:xfrm>
        </p:spPr>
        <p:txBody>
          <a:bodyPr>
            <a:normAutofit/>
          </a:bodyPr>
          <a:lstStyle/>
          <a:p>
            <a:pPr>
              <a:lnSpc>
                <a:spcPts val="7500"/>
              </a:lnSpc>
              <a:spcBef>
                <a:spcPts val="0"/>
              </a:spcBef>
            </a:pPr>
            <a:r>
              <a:rPr lang="en-US" dirty="0">
                <a:solidFill>
                  <a:srgbClr val="FFFFFF"/>
                </a:solidFill>
              </a:rPr>
              <a:t>Parent and Family Engagement</a:t>
            </a:r>
          </a:p>
        </p:txBody>
      </p:sp>
    </p:spTree>
    <p:extLst>
      <p:ext uri="{BB962C8B-B14F-4D97-AF65-F5344CB8AC3E}">
        <p14:creationId xmlns:p14="http://schemas.microsoft.com/office/powerpoint/2010/main" val="3331147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Title I Parent and Family Engagement Plan</a:t>
            </a:r>
          </a:p>
        </p:txBody>
      </p:sp>
      <p:sp>
        <p:nvSpPr>
          <p:cNvPr id="5" name="Rectangle 4">
            <a:extLst>
              <a:ext uri="{FF2B5EF4-FFF2-40B4-BE49-F238E27FC236}">
                <a16:creationId xmlns:a16="http://schemas.microsoft.com/office/drawing/2014/main" id="{BA5E6E62-32D2-3F51-44DD-755F501997AC}"/>
              </a:ext>
            </a:extLst>
          </p:cNvPr>
          <p:cNvSpPr/>
          <p:nvPr/>
        </p:nvSpPr>
        <p:spPr>
          <a:xfrm>
            <a:off x="417130" y="1320547"/>
            <a:ext cx="1511300" cy="44006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p>
          <a:p>
            <a:pPr lvl="0"/>
            <a:endParaRPr lang="en-US" dirty="0"/>
          </a:p>
          <a:p>
            <a:pPr lvl="0"/>
            <a:endParaRPr lang="en-US" dirty="0"/>
          </a:p>
          <a:p>
            <a:pPr lvl="0"/>
            <a:endParaRPr lang="en-US" dirty="0"/>
          </a:p>
          <a:p>
            <a:pPr lvl="0"/>
            <a:endParaRPr lang="en-US" dirty="0"/>
          </a:p>
          <a:p>
            <a:pPr lvl="0"/>
            <a:endParaRPr lang="en-US" sz="1200" dirty="0"/>
          </a:p>
          <a:p>
            <a:pPr lvl="0" algn="ctr"/>
            <a:r>
              <a:rPr lang="en-US" sz="1400" dirty="0"/>
              <a:t>Provide timely information about curriculum, assessments, and achievement levels</a:t>
            </a:r>
          </a:p>
        </p:txBody>
      </p:sp>
      <p:sp>
        <p:nvSpPr>
          <p:cNvPr id="7" name="Rectangle 6">
            <a:extLst>
              <a:ext uri="{FF2B5EF4-FFF2-40B4-BE49-F238E27FC236}">
                <a16:creationId xmlns:a16="http://schemas.microsoft.com/office/drawing/2014/main" id="{4F742658-3825-7112-7939-C7A8F67FFB8D}"/>
              </a:ext>
            </a:extLst>
          </p:cNvPr>
          <p:cNvSpPr/>
          <p:nvPr/>
        </p:nvSpPr>
        <p:spPr>
          <a:xfrm>
            <a:off x="2229151" y="1309976"/>
            <a:ext cx="1699314" cy="44112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p>
          <a:p>
            <a:pPr lvl="0"/>
            <a:endParaRPr lang="en-US" dirty="0"/>
          </a:p>
          <a:p>
            <a:pPr lvl="0"/>
            <a:endParaRPr lang="en-US" dirty="0"/>
          </a:p>
          <a:p>
            <a:pPr lvl="0"/>
            <a:endParaRPr lang="en-US" dirty="0"/>
          </a:p>
          <a:p>
            <a:endParaRPr lang="en-US" sz="1400" dirty="0"/>
          </a:p>
          <a:p>
            <a:endParaRPr lang="en-US" sz="1400" dirty="0"/>
          </a:p>
          <a:p>
            <a:endParaRPr lang="en-US" sz="1400" dirty="0"/>
          </a:p>
          <a:p>
            <a:endParaRPr lang="en-US" sz="1400" dirty="0"/>
          </a:p>
          <a:p>
            <a:endParaRPr lang="en-US" sz="1400" dirty="0"/>
          </a:p>
          <a:p>
            <a:pPr algn="ctr"/>
            <a:r>
              <a:rPr lang="en-US" sz="1400" dirty="0"/>
              <a:t>Involve parents in an organized, ongoing, and timely way as we plan, review, improve, and develop the school parent and family engagement policy and schoolwide programs</a:t>
            </a:r>
          </a:p>
          <a:p>
            <a:pPr lvl="0"/>
            <a:endParaRPr lang="en-US" dirty="0"/>
          </a:p>
        </p:txBody>
      </p:sp>
      <p:sp>
        <p:nvSpPr>
          <p:cNvPr id="8" name="Rectangle 7">
            <a:extLst>
              <a:ext uri="{FF2B5EF4-FFF2-40B4-BE49-F238E27FC236}">
                <a16:creationId xmlns:a16="http://schemas.microsoft.com/office/drawing/2014/main" id="{9B1B8EEE-03A0-B3A9-B7DE-93DBDBA7D798}"/>
              </a:ext>
            </a:extLst>
          </p:cNvPr>
          <p:cNvSpPr/>
          <p:nvPr/>
        </p:nvSpPr>
        <p:spPr>
          <a:xfrm>
            <a:off x="4235489" y="1292119"/>
            <a:ext cx="1511300" cy="44469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dirty="0"/>
          </a:p>
          <a:p>
            <a:pPr lvl="0"/>
            <a:endParaRPr lang="en-US" sz="1400" dirty="0"/>
          </a:p>
          <a:p>
            <a:pPr lvl="0"/>
            <a:endParaRPr lang="en-US" sz="1400" dirty="0"/>
          </a:p>
          <a:p>
            <a:pPr lvl="0"/>
            <a:endParaRPr lang="en-US" sz="1400" dirty="0"/>
          </a:p>
          <a:p>
            <a:pPr lvl="0" algn="ctr"/>
            <a:r>
              <a:rPr lang="en-US" sz="1400" dirty="0"/>
              <a:t>Provide opportunities for regular meetings</a:t>
            </a:r>
          </a:p>
        </p:txBody>
      </p:sp>
      <p:sp>
        <p:nvSpPr>
          <p:cNvPr id="9" name="Rectangle 8">
            <a:extLst>
              <a:ext uri="{FF2B5EF4-FFF2-40B4-BE49-F238E27FC236}">
                <a16:creationId xmlns:a16="http://schemas.microsoft.com/office/drawing/2014/main" id="{02E152EB-84B9-5213-BCFC-FEE2BBDB3401}"/>
              </a:ext>
            </a:extLst>
          </p:cNvPr>
          <p:cNvSpPr/>
          <p:nvPr/>
        </p:nvSpPr>
        <p:spPr>
          <a:xfrm>
            <a:off x="6165765" y="1292119"/>
            <a:ext cx="1511300" cy="44290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p>
          <a:p>
            <a:pPr lvl="0"/>
            <a:endParaRPr lang="en-US" dirty="0"/>
          </a:p>
          <a:p>
            <a:pPr lvl="0"/>
            <a:endParaRPr lang="en-US" dirty="0"/>
          </a:p>
          <a:p>
            <a:pPr lvl="0"/>
            <a:endParaRPr lang="en-US" dirty="0"/>
          </a:p>
          <a:p>
            <a:pPr lvl="0" algn="ctr"/>
            <a:r>
              <a:rPr lang="en-US" sz="1400" dirty="0"/>
              <a:t>Allow a flexible number of meetings for all parents to be able to participate</a:t>
            </a:r>
          </a:p>
        </p:txBody>
      </p:sp>
      <p:sp>
        <p:nvSpPr>
          <p:cNvPr id="10" name="Rectangle 9">
            <a:extLst>
              <a:ext uri="{FF2B5EF4-FFF2-40B4-BE49-F238E27FC236}">
                <a16:creationId xmlns:a16="http://schemas.microsoft.com/office/drawing/2014/main" id="{6AE5DAED-34C3-6C17-0607-76DE5369E0DB}"/>
              </a:ext>
            </a:extLst>
          </p:cNvPr>
          <p:cNvSpPr/>
          <p:nvPr/>
        </p:nvSpPr>
        <p:spPr>
          <a:xfrm>
            <a:off x="8166009" y="1292119"/>
            <a:ext cx="1511300" cy="44290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p>
          <a:p>
            <a:pPr lvl="0"/>
            <a:endParaRPr lang="en-US" dirty="0"/>
          </a:p>
          <a:p>
            <a:pPr lvl="0"/>
            <a:endParaRPr lang="en-US" dirty="0"/>
          </a:p>
          <a:p>
            <a:pPr lvl="0"/>
            <a:endParaRPr lang="en-US" dirty="0"/>
          </a:p>
          <a:p>
            <a:pPr lvl="0"/>
            <a:endParaRPr lang="en-US" dirty="0"/>
          </a:p>
          <a:p>
            <a:pPr lvl="0" algn="ctr"/>
            <a:r>
              <a:rPr lang="en-US" sz="1400" dirty="0"/>
              <a:t>Convene an Annual Title I Meeting (this meeting)</a:t>
            </a:r>
          </a:p>
        </p:txBody>
      </p:sp>
      <p:sp>
        <p:nvSpPr>
          <p:cNvPr id="12" name="Rectangle 11">
            <a:extLst>
              <a:ext uri="{FF2B5EF4-FFF2-40B4-BE49-F238E27FC236}">
                <a16:creationId xmlns:a16="http://schemas.microsoft.com/office/drawing/2014/main" id="{BEA2C4B6-CED8-6E3A-A057-B4BDF2AE0C71}"/>
              </a:ext>
            </a:extLst>
          </p:cNvPr>
          <p:cNvSpPr/>
          <p:nvPr/>
        </p:nvSpPr>
        <p:spPr>
          <a:xfrm>
            <a:off x="10112839" y="1292118"/>
            <a:ext cx="1511300" cy="4429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dirty="0"/>
          </a:p>
          <a:p>
            <a:pPr lvl="0"/>
            <a:endParaRPr lang="en-US" sz="1400" dirty="0"/>
          </a:p>
          <a:p>
            <a:pPr lvl="0"/>
            <a:endParaRPr lang="en-US" sz="1400" dirty="0"/>
          </a:p>
          <a:p>
            <a:pPr lvl="0"/>
            <a:endParaRPr lang="en-US" sz="1400" dirty="0"/>
          </a:p>
          <a:p>
            <a:pPr lvl="0"/>
            <a:endParaRPr lang="en-US" sz="1400" dirty="0"/>
          </a:p>
          <a:p>
            <a:pPr lvl="0"/>
            <a:endParaRPr lang="en-US" sz="1400" dirty="0"/>
          </a:p>
          <a:p>
            <a:pPr lvl="0" algn="ctr"/>
            <a:r>
              <a:rPr lang="en-US" sz="1400" dirty="0"/>
              <a:t>Include parents’ comments as data in the  development of programs</a:t>
            </a:r>
          </a:p>
        </p:txBody>
      </p:sp>
      <p:sp>
        <p:nvSpPr>
          <p:cNvPr id="14" name="Rectangle 13">
            <a:extLst>
              <a:ext uri="{FF2B5EF4-FFF2-40B4-BE49-F238E27FC236}">
                <a16:creationId xmlns:a16="http://schemas.microsoft.com/office/drawing/2014/main" id="{4A74F1CF-8888-4B49-55D7-D9153D01BC89}"/>
              </a:ext>
            </a:extLst>
          </p:cNvPr>
          <p:cNvSpPr/>
          <p:nvPr/>
        </p:nvSpPr>
        <p:spPr>
          <a:xfrm>
            <a:off x="293970" y="2686876"/>
            <a:ext cx="1511300" cy="400110"/>
          </a:xfrm>
          <a:prstGeom prst="rect">
            <a:avLst/>
          </a:prstGeom>
        </p:spPr>
        <p:txBody>
          <a:bodyPr wrap="square">
            <a:spAutoFit/>
          </a:bodyPr>
          <a:lstStyle/>
          <a:p>
            <a:pPr lvl="0" algn="ctr"/>
            <a:r>
              <a:rPr lang="en-US" sz="2000" b="1" dirty="0">
                <a:solidFill>
                  <a:schemeClr val="accent3"/>
                </a:solidFill>
              </a:rPr>
              <a:t>E</a:t>
            </a:r>
            <a:r>
              <a:rPr lang="en-US" sz="2000" b="1" dirty="0">
                <a:solidFill>
                  <a:schemeClr val="bg1"/>
                </a:solidFill>
              </a:rPr>
              <a:t>nlighten</a:t>
            </a:r>
          </a:p>
        </p:txBody>
      </p:sp>
      <p:sp>
        <p:nvSpPr>
          <p:cNvPr id="15" name="Rectangle 14">
            <a:extLst>
              <a:ext uri="{FF2B5EF4-FFF2-40B4-BE49-F238E27FC236}">
                <a16:creationId xmlns:a16="http://schemas.microsoft.com/office/drawing/2014/main" id="{0384B15F-D7E6-8632-3B0F-F5F2DA9C54C1}"/>
              </a:ext>
            </a:extLst>
          </p:cNvPr>
          <p:cNvSpPr/>
          <p:nvPr/>
        </p:nvSpPr>
        <p:spPr>
          <a:xfrm>
            <a:off x="2204677" y="2651090"/>
            <a:ext cx="1658620" cy="707886"/>
          </a:xfrm>
          <a:prstGeom prst="rect">
            <a:avLst/>
          </a:prstGeom>
        </p:spPr>
        <p:txBody>
          <a:bodyPr wrap="square">
            <a:spAutoFit/>
          </a:bodyPr>
          <a:lstStyle/>
          <a:p>
            <a:pPr lvl="0" algn="ctr"/>
            <a:r>
              <a:rPr lang="en-US" sz="2000" b="1" dirty="0">
                <a:solidFill>
                  <a:schemeClr val="accent3"/>
                </a:solidFill>
              </a:rPr>
              <a:t>N</a:t>
            </a:r>
            <a:r>
              <a:rPr lang="en-US" sz="2000" b="1" dirty="0">
                <a:solidFill>
                  <a:schemeClr val="bg1"/>
                </a:solidFill>
              </a:rPr>
              <a:t>avigate</a:t>
            </a:r>
          </a:p>
          <a:p>
            <a:pPr lvl="0" algn="ctr"/>
            <a:endParaRPr lang="en-US" sz="2000" b="1" dirty="0">
              <a:solidFill>
                <a:schemeClr val="bg1"/>
              </a:solidFill>
            </a:endParaRPr>
          </a:p>
        </p:txBody>
      </p:sp>
      <p:sp>
        <p:nvSpPr>
          <p:cNvPr id="16" name="Rectangle 15">
            <a:extLst>
              <a:ext uri="{FF2B5EF4-FFF2-40B4-BE49-F238E27FC236}">
                <a16:creationId xmlns:a16="http://schemas.microsoft.com/office/drawing/2014/main" id="{A42D72E8-8510-00D4-0857-E30B38D97DA7}"/>
              </a:ext>
            </a:extLst>
          </p:cNvPr>
          <p:cNvSpPr/>
          <p:nvPr/>
        </p:nvSpPr>
        <p:spPr>
          <a:xfrm>
            <a:off x="4265611" y="2413337"/>
            <a:ext cx="1514568" cy="1015663"/>
          </a:xfrm>
          <a:prstGeom prst="rect">
            <a:avLst/>
          </a:prstGeom>
        </p:spPr>
        <p:txBody>
          <a:bodyPr wrap="square">
            <a:spAutoFit/>
          </a:bodyPr>
          <a:lstStyle/>
          <a:p>
            <a:pPr lvl="0" algn="ctr"/>
            <a:endParaRPr lang="en-US" sz="2000" b="1" dirty="0">
              <a:solidFill>
                <a:schemeClr val="bg1"/>
              </a:solidFill>
            </a:endParaRPr>
          </a:p>
          <a:p>
            <a:pPr lvl="0" algn="ctr"/>
            <a:r>
              <a:rPr lang="en-US" sz="2000" b="1" dirty="0">
                <a:solidFill>
                  <a:schemeClr val="accent3"/>
                </a:solidFill>
              </a:rPr>
              <a:t>G</a:t>
            </a:r>
            <a:r>
              <a:rPr lang="en-US" sz="2000" b="1" dirty="0">
                <a:solidFill>
                  <a:schemeClr val="bg1"/>
                </a:solidFill>
              </a:rPr>
              <a:t>uarantee</a:t>
            </a:r>
          </a:p>
          <a:p>
            <a:pPr lvl="0" algn="ctr"/>
            <a:endParaRPr lang="en-US" sz="2000" b="1" dirty="0">
              <a:solidFill>
                <a:schemeClr val="bg1"/>
              </a:solidFill>
            </a:endParaRPr>
          </a:p>
        </p:txBody>
      </p:sp>
      <p:sp>
        <p:nvSpPr>
          <p:cNvPr id="17" name="Rectangle 16">
            <a:extLst>
              <a:ext uri="{FF2B5EF4-FFF2-40B4-BE49-F238E27FC236}">
                <a16:creationId xmlns:a16="http://schemas.microsoft.com/office/drawing/2014/main" id="{FB1D2584-33A0-A21B-1F8A-5CD24DFE9CB8}"/>
              </a:ext>
            </a:extLst>
          </p:cNvPr>
          <p:cNvSpPr/>
          <p:nvPr/>
        </p:nvSpPr>
        <p:spPr>
          <a:xfrm>
            <a:off x="6132375" y="2712112"/>
            <a:ext cx="1511300" cy="400110"/>
          </a:xfrm>
          <a:prstGeom prst="rect">
            <a:avLst/>
          </a:prstGeom>
        </p:spPr>
        <p:txBody>
          <a:bodyPr wrap="square">
            <a:spAutoFit/>
          </a:bodyPr>
          <a:lstStyle/>
          <a:p>
            <a:pPr lvl="0" algn="ctr"/>
            <a:r>
              <a:rPr lang="en-US" sz="2000" b="1" dirty="0">
                <a:solidFill>
                  <a:schemeClr val="accent3"/>
                </a:solidFill>
              </a:rPr>
              <a:t>A</a:t>
            </a:r>
            <a:r>
              <a:rPr lang="en-US" sz="2000" b="1" dirty="0">
                <a:solidFill>
                  <a:schemeClr val="bg1"/>
                </a:solidFill>
              </a:rPr>
              <a:t>djust</a:t>
            </a:r>
          </a:p>
        </p:txBody>
      </p:sp>
      <p:sp>
        <p:nvSpPr>
          <p:cNvPr id="18" name="Rectangle 17">
            <a:extLst>
              <a:ext uri="{FF2B5EF4-FFF2-40B4-BE49-F238E27FC236}">
                <a16:creationId xmlns:a16="http://schemas.microsoft.com/office/drawing/2014/main" id="{57F61990-9690-A67A-CD4E-E29EFAF50F33}"/>
              </a:ext>
            </a:extLst>
          </p:cNvPr>
          <p:cNvSpPr/>
          <p:nvPr/>
        </p:nvSpPr>
        <p:spPr>
          <a:xfrm>
            <a:off x="8132619" y="2721113"/>
            <a:ext cx="1511300" cy="400110"/>
          </a:xfrm>
          <a:prstGeom prst="rect">
            <a:avLst/>
          </a:prstGeom>
        </p:spPr>
        <p:txBody>
          <a:bodyPr wrap="square">
            <a:spAutoFit/>
          </a:bodyPr>
          <a:lstStyle/>
          <a:p>
            <a:pPr lvl="0" algn="ctr"/>
            <a:r>
              <a:rPr lang="en-US" sz="2000" b="1" dirty="0">
                <a:solidFill>
                  <a:schemeClr val="accent3"/>
                </a:solidFill>
              </a:rPr>
              <a:t>G</a:t>
            </a:r>
            <a:r>
              <a:rPr lang="en-US" sz="2000" b="1" dirty="0">
                <a:solidFill>
                  <a:schemeClr val="bg2"/>
                </a:solidFill>
              </a:rPr>
              <a:t>ive</a:t>
            </a:r>
            <a:endParaRPr lang="en-US" sz="1400" b="1" dirty="0">
              <a:solidFill>
                <a:schemeClr val="bg2"/>
              </a:solidFill>
            </a:endParaRPr>
          </a:p>
        </p:txBody>
      </p:sp>
      <p:pic>
        <p:nvPicPr>
          <p:cNvPr id="21" name="Picture 20">
            <a:extLst>
              <a:ext uri="{FF2B5EF4-FFF2-40B4-BE49-F238E27FC236}">
                <a16:creationId xmlns:a16="http://schemas.microsoft.com/office/drawing/2014/main" id="{E71E8D0A-4B38-486F-F2C5-F90746142511}"/>
              </a:ext>
            </a:extLst>
          </p:cNvPr>
          <p:cNvPicPr>
            <a:picLocks noChangeAspect="1"/>
          </p:cNvPicPr>
          <p:nvPr/>
        </p:nvPicPr>
        <p:blipFill>
          <a:blip r:embed="rId3"/>
          <a:stretch>
            <a:fillRect/>
          </a:stretch>
        </p:blipFill>
        <p:spPr>
          <a:xfrm>
            <a:off x="6336252" y="1493874"/>
            <a:ext cx="1054952" cy="876901"/>
          </a:xfrm>
          <a:prstGeom prst="rect">
            <a:avLst/>
          </a:prstGeom>
        </p:spPr>
      </p:pic>
      <p:pic>
        <p:nvPicPr>
          <p:cNvPr id="23" name="Picture 22">
            <a:extLst>
              <a:ext uri="{FF2B5EF4-FFF2-40B4-BE49-F238E27FC236}">
                <a16:creationId xmlns:a16="http://schemas.microsoft.com/office/drawing/2014/main" id="{538C7428-C525-B4C9-A815-451EE998E37B}"/>
              </a:ext>
            </a:extLst>
          </p:cNvPr>
          <p:cNvPicPr>
            <a:picLocks noChangeAspect="1"/>
          </p:cNvPicPr>
          <p:nvPr/>
        </p:nvPicPr>
        <p:blipFill>
          <a:blip r:embed="rId4"/>
          <a:stretch>
            <a:fillRect/>
          </a:stretch>
        </p:blipFill>
        <p:spPr>
          <a:xfrm>
            <a:off x="10456746" y="1384826"/>
            <a:ext cx="823485" cy="1005987"/>
          </a:xfrm>
          <a:prstGeom prst="rect">
            <a:avLst/>
          </a:prstGeom>
        </p:spPr>
      </p:pic>
      <p:pic>
        <p:nvPicPr>
          <p:cNvPr id="27" name="Picture 26">
            <a:extLst>
              <a:ext uri="{FF2B5EF4-FFF2-40B4-BE49-F238E27FC236}">
                <a16:creationId xmlns:a16="http://schemas.microsoft.com/office/drawing/2014/main" id="{A81A2AE2-8E11-420E-1A17-E8A57C08F3BC}"/>
              </a:ext>
            </a:extLst>
          </p:cNvPr>
          <p:cNvPicPr>
            <a:picLocks noChangeAspect="1"/>
          </p:cNvPicPr>
          <p:nvPr/>
        </p:nvPicPr>
        <p:blipFill>
          <a:blip r:embed="rId5"/>
          <a:stretch>
            <a:fillRect/>
          </a:stretch>
        </p:blipFill>
        <p:spPr>
          <a:xfrm>
            <a:off x="573173" y="1463870"/>
            <a:ext cx="1070513" cy="1070513"/>
          </a:xfrm>
          <a:prstGeom prst="rect">
            <a:avLst/>
          </a:prstGeom>
        </p:spPr>
      </p:pic>
      <p:pic>
        <p:nvPicPr>
          <p:cNvPr id="29" name="Picture 28">
            <a:extLst>
              <a:ext uri="{FF2B5EF4-FFF2-40B4-BE49-F238E27FC236}">
                <a16:creationId xmlns:a16="http://schemas.microsoft.com/office/drawing/2014/main" id="{002FEFD8-8384-AA04-CE12-1B750242EDEF}"/>
              </a:ext>
            </a:extLst>
          </p:cNvPr>
          <p:cNvPicPr>
            <a:picLocks noChangeAspect="1"/>
          </p:cNvPicPr>
          <p:nvPr/>
        </p:nvPicPr>
        <p:blipFill>
          <a:blip r:embed="rId6"/>
          <a:stretch>
            <a:fillRect/>
          </a:stretch>
        </p:blipFill>
        <p:spPr>
          <a:xfrm>
            <a:off x="2651358" y="1561054"/>
            <a:ext cx="1095187" cy="876149"/>
          </a:xfrm>
          <a:prstGeom prst="rect">
            <a:avLst/>
          </a:prstGeom>
        </p:spPr>
      </p:pic>
      <p:pic>
        <p:nvPicPr>
          <p:cNvPr id="31" name="Picture 30">
            <a:extLst>
              <a:ext uri="{FF2B5EF4-FFF2-40B4-BE49-F238E27FC236}">
                <a16:creationId xmlns:a16="http://schemas.microsoft.com/office/drawing/2014/main" id="{9BD5F538-F275-AAE1-9F1D-881B0642391B}"/>
              </a:ext>
            </a:extLst>
          </p:cNvPr>
          <p:cNvPicPr>
            <a:picLocks noChangeAspect="1"/>
          </p:cNvPicPr>
          <p:nvPr/>
        </p:nvPicPr>
        <p:blipFill>
          <a:blip r:embed="rId7"/>
          <a:stretch>
            <a:fillRect/>
          </a:stretch>
        </p:blipFill>
        <p:spPr>
          <a:xfrm>
            <a:off x="4439788" y="1541757"/>
            <a:ext cx="1088227" cy="914741"/>
          </a:xfrm>
          <a:prstGeom prst="rect">
            <a:avLst/>
          </a:prstGeom>
        </p:spPr>
      </p:pic>
      <p:pic>
        <p:nvPicPr>
          <p:cNvPr id="33" name="Picture 32">
            <a:extLst>
              <a:ext uri="{FF2B5EF4-FFF2-40B4-BE49-F238E27FC236}">
                <a16:creationId xmlns:a16="http://schemas.microsoft.com/office/drawing/2014/main" id="{8774F792-3EFA-9A17-98F3-15536827EAA4}"/>
              </a:ext>
            </a:extLst>
          </p:cNvPr>
          <p:cNvPicPr>
            <a:picLocks noChangeAspect="1"/>
          </p:cNvPicPr>
          <p:nvPr/>
        </p:nvPicPr>
        <p:blipFill>
          <a:blip r:embed="rId8"/>
          <a:stretch>
            <a:fillRect/>
          </a:stretch>
        </p:blipFill>
        <p:spPr>
          <a:xfrm>
            <a:off x="8425491" y="1463870"/>
            <a:ext cx="992336" cy="982795"/>
          </a:xfrm>
          <a:prstGeom prst="rect">
            <a:avLst/>
          </a:prstGeom>
        </p:spPr>
      </p:pic>
      <p:sp>
        <p:nvSpPr>
          <p:cNvPr id="25" name="Rectangle 24">
            <a:extLst>
              <a:ext uri="{FF2B5EF4-FFF2-40B4-BE49-F238E27FC236}">
                <a16:creationId xmlns:a16="http://schemas.microsoft.com/office/drawing/2014/main" id="{FDE966D9-C96A-450A-9F47-F9DBEFE22D5E}"/>
              </a:ext>
            </a:extLst>
          </p:cNvPr>
          <p:cNvSpPr/>
          <p:nvPr/>
        </p:nvSpPr>
        <p:spPr>
          <a:xfrm>
            <a:off x="10112839" y="2712112"/>
            <a:ext cx="1511300" cy="400110"/>
          </a:xfrm>
          <a:prstGeom prst="rect">
            <a:avLst/>
          </a:prstGeom>
        </p:spPr>
        <p:txBody>
          <a:bodyPr wrap="square">
            <a:spAutoFit/>
          </a:bodyPr>
          <a:lstStyle/>
          <a:p>
            <a:pPr lvl="0" algn="ctr"/>
            <a:r>
              <a:rPr lang="en-US" sz="2000" b="1" dirty="0">
                <a:solidFill>
                  <a:schemeClr val="accent3"/>
                </a:solidFill>
              </a:rPr>
              <a:t>E</a:t>
            </a:r>
            <a:r>
              <a:rPr lang="en-US" sz="2000" b="1" dirty="0">
                <a:solidFill>
                  <a:schemeClr val="bg1"/>
                </a:solidFill>
              </a:rPr>
              <a:t>xamine</a:t>
            </a:r>
            <a:endParaRPr lang="en-US" sz="1400" b="1" dirty="0">
              <a:solidFill>
                <a:schemeClr val="bg1"/>
              </a:solidFill>
            </a:endParaRPr>
          </a:p>
        </p:txBody>
      </p:sp>
    </p:spTree>
    <p:extLst>
      <p:ext uri="{BB962C8B-B14F-4D97-AF65-F5344CB8AC3E}">
        <p14:creationId xmlns:p14="http://schemas.microsoft.com/office/powerpoint/2010/main" val="2251911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8503EFF-F40E-AFCC-0B76-578AE8FBB0F1}"/>
              </a:ext>
            </a:extLst>
          </p:cNvPr>
          <p:cNvSpPr>
            <a:spLocks noGrp="1"/>
          </p:cNvSpPr>
          <p:nvPr>
            <p:ph type="body" idx="1"/>
          </p:nvPr>
        </p:nvSpPr>
        <p:spPr>
          <a:xfrm>
            <a:off x="3709851" y="526094"/>
            <a:ext cx="8206828" cy="6175152"/>
          </a:xfrm>
        </p:spPr>
        <p:txBody>
          <a:bodyPr>
            <a:normAutofit/>
          </a:bodyPr>
          <a:lstStyle/>
          <a:p>
            <a:pPr marL="0" indent="0">
              <a:lnSpc>
                <a:spcPct val="150000"/>
              </a:lnSpc>
              <a:buNone/>
            </a:pPr>
            <a:r>
              <a:rPr lang="en-US" sz="1800" dirty="0">
                <a:latin typeface="Arial" panose="020B0604020202020204" pitchFamily="34" charset="0"/>
                <a:ea typeface="Times New Roman" panose="02020603050405020304" pitchFamily="18" charset="0"/>
                <a:cs typeface="Arial" panose="020B0604020202020204" pitchFamily="34" charset="0"/>
              </a:rPr>
              <a:t>The Title I Program is also a supple to support Parent and Family engagement in the school.  Title I Schools provide families with:</a:t>
            </a:r>
          </a:p>
          <a:p>
            <a:pPr marL="342900">
              <a:lnSpc>
                <a:spcPct val="150000"/>
              </a:lnSpc>
            </a:pPr>
            <a:r>
              <a:rPr lang="en-US" sz="1800" dirty="0">
                <a:latin typeface="Arial" panose="020B0604020202020204" pitchFamily="34" charset="0"/>
                <a:ea typeface="Times New Roman" panose="02020603050405020304" pitchFamily="18" charset="0"/>
                <a:cs typeface="Arial" panose="020B0604020202020204" pitchFamily="34" charset="0"/>
              </a:rPr>
              <a:t> Supply materials and training</a:t>
            </a:r>
          </a:p>
          <a:p>
            <a:pPr indent="-457200">
              <a:lnSpc>
                <a:spcPct val="150000"/>
              </a:lnSpc>
            </a:pPr>
            <a:r>
              <a:rPr lang="en-US" sz="1800" dirty="0">
                <a:latin typeface="Arial" panose="020B0604020202020204" pitchFamily="34" charset="0"/>
                <a:ea typeface="Times New Roman" panose="02020603050405020304" pitchFamily="18" charset="0"/>
                <a:cs typeface="Arial" panose="020B0604020202020204" pitchFamily="34" charset="0"/>
              </a:rPr>
              <a:t>Give assistance to parents</a:t>
            </a:r>
            <a:endParaRPr lang="en-US" sz="1800" dirty="0">
              <a:latin typeface="Arial" panose="020B0604020202020204" pitchFamily="34" charset="0"/>
              <a:ea typeface="Calibri" panose="020F0502020204030204" pitchFamily="34" charset="0"/>
              <a:cs typeface="Arial" panose="020B0604020202020204" pitchFamily="34" charset="0"/>
            </a:endParaRPr>
          </a:p>
          <a:p>
            <a:pPr indent="-457200">
              <a:lnSpc>
                <a:spcPct val="150000"/>
              </a:lnSpc>
            </a:pPr>
            <a:r>
              <a:rPr lang="en-US" sz="1800" dirty="0">
                <a:latin typeface="Arial" panose="020B0604020202020204" pitchFamily="34" charset="0"/>
                <a:ea typeface="Times New Roman" panose="02020603050405020304" pitchFamily="18" charset="0"/>
                <a:cs typeface="Arial" panose="020B0604020202020204" pitchFamily="34" charset="0"/>
              </a:rPr>
              <a:t>Educate school personnel</a:t>
            </a:r>
            <a:endParaRPr lang="en-US" sz="1800" dirty="0">
              <a:latin typeface="Arial" panose="020B0604020202020204" pitchFamily="34" charset="0"/>
              <a:ea typeface="Calibri" panose="020F0502020204030204" pitchFamily="34" charset="0"/>
              <a:cs typeface="Arial" panose="020B0604020202020204" pitchFamily="34" charset="0"/>
            </a:endParaRPr>
          </a:p>
          <a:p>
            <a:pPr indent="-457200">
              <a:lnSpc>
                <a:spcPct val="150000"/>
              </a:lnSpc>
            </a:pPr>
            <a:r>
              <a:rPr lang="en-US" sz="1800" dirty="0">
                <a:latin typeface="Arial" panose="020B0604020202020204" pitchFamily="34" charset="0"/>
                <a:ea typeface="Times New Roman" panose="02020603050405020304" pitchFamily="18" charset="0"/>
                <a:cs typeface="Arial" panose="020B0604020202020204" pitchFamily="34" charset="0"/>
              </a:rPr>
              <a:t>Coordinate and integrate funding sources</a:t>
            </a:r>
            <a:endParaRPr lang="en-US" sz="1800" dirty="0">
              <a:latin typeface="Arial" panose="020B0604020202020204" pitchFamily="34" charset="0"/>
              <a:ea typeface="Calibri" panose="020F0502020204030204" pitchFamily="34" charset="0"/>
              <a:cs typeface="Arial" panose="020B0604020202020204" pitchFamily="34" charset="0"/>
            </a:endParaRPr>
          </a:p>
          <a:p>
            <a:pPr indent="-457200">
              <a:lnSpc>
                <a:spcPct val="150000"/>
              </a:lnSpc>
            </a:pPr>
            <a:r>
              <a:rPr lang="en-US" sz="1800" dirty="0">
                <a:latin typeface="Arial" panose="020B0604020202020204" pitchFamily="34" charset="0"/>
                <a:ea typeface="Times New Roman" panose="02020603050405020304" pitchFamily="18" charset="0"/>
                <a:cs typeface="Arial" panose="020B0604020202020204" pitchFamily="34" charset="0"/>
              </a:rPr>
              <a:t>Ensure the information is understandable</a:t>
            </a:r>
          </a:p>
          <a:p>
            <a:pPr indent="-457200">
              <a:lnSpc>
                <a:spcPct val="150000"/>
              </a:lnSpc>
              <a:spcAft>
                <a:spcPts val="800"/>
              </a:spcAft>
            </a:pPr>
            <a:r>
              <a:rPr lang="en-US" sz="1800" dirty="0">
                <a:latin typeface="Arial" panose="020B0604020202020204" pitchFamily="34" charset="0"/>
                <a:ea typeface="Times New Roman" panose="02020603050405020304" pitchFamily="18" charset="0"/>
                <a:cs typeface="Arial" panose="020B0604020202020204" pitchFamily="34" charset="0"/>
              </a:rPr>
              <a:t>Provide opportunities for parents with Limited English Proficiency, parents with disabilities, and parents of migratory children</a:t>
            </a:r>
            <a:endParaRPr lang="en-US" sz="1800" dirty="0">
              <a:latin typeface="Arial" panose="020B0604020202020204" pitchFamily="34" charset="0"/>
              <a:ea typeface="Calibri" panose="020F0502020204030204" pitchFamily="34" charset="0"/>
              <a:cs typeface="Arial" panose="020B0604020202020204" pitchFamily="34" charset="0"/>
            </a:endParaRPr>
          </a:p>
          <a:p>
            <a:endParaRPr lang="en-US" sz="2400" dirty="0"/>
          </a:p>
        </p:txBody>
      </p:sp>
      <p:sp>
        <p:nvSpPr>
          <p:cNvPr id="4" name="Title 3">
            <a:extLst>
              <a:ext uri="{FF2B5EF4-FFF2-40B4-BE49-F238E27FC236}">
                <a16:creationId xmlns:a16="http://schemas.microsoft.com/office/drawing/2014/main" id="{E36E870C-4773-99FC-B525-7771B8E65BF9}"/>
              </a:ext>
            </a:extLst>
          </p:cNvPr>
          <p:cNvSpPr>
            <a:spLocks noGrp="1"/>
          </p:cNvSpPr>
          <p:nvPr>
            <p:ph type="title"/>
          </p:nvPr>
        </p:nvSpPr>
        <p:spPr>
          <a:xfrm>
            <a:off x="381224" y="3188790"/>
            <a:ext cx="2907082" cy="849759"/>
          </a:xfrm>
        </p:spPr>
        <p:txBody>
          <a:bodyPr>
            <a:normAutofit fontScale="90000"/>
          </a:bodyPr>
          <a:lstStyle/>
          <a:p>
            <a:r>
              <a:rPr lang="en-US" dirty="0">
                <a:solidFill>
                  <a:schemeClr val="bg1"/>
                </a:solidFill>
                <a:latin typeface="Arial" panose="020B0604020202020204" pitchFamily="34" charset="0"/>
                <a:cs typeface="Arial" panose="020B0604020202020204" pitchFamily="34" charset="0"/>
              </a:rPr>
              <a:t>Building Capacity</a:t>
            </a:r>
            <a:endParaRPr lang="en-US" dirty="0">
              <a:solidFill>
                <a:schemeClr val="bg1"/>
              </a:solidFill>
            </a:endParaRPr>
          </a:p>
        </p:txBody>
      </p:sp>
      <p:sp>
        <p:nvSpPr>
          <p:cNvPr id="2" name="Rectangle 1">
            <a:extLst>
              <a:ext uri="{FF2B5EF4-FFF2-40B4-BE49-F238E27FC236}">
                <a16:creationId xmlns:a16="http://schemas.microsoft.com/office/drawing/2014/main" id="{25C5FA0F-9156-40DE-BE33-3B10442A203D}"/>
              </a:ext>
            </a:extLst>
          </p:cNvPr>
          <p:cNvSpPr/>
          <p:nvPr/>
        </p:nvSpPr>
        <p:spPr>
          <a:xfrm>
            <a:off x="722120" y="1463662"/>
            <a:ext cx="2225289" cy="1384995"/>
          </a:xfrm>
          <a:prstGeom prst="rect">
            <a:avLst/>
          </a:prstGeom>
        </p:spPr>
        <p:txBody>
          <a:bodyPr wrap="none">
            <a:spAutoFit/>
          </a:bodyPr>
          <a:lstStyle/>
          <a:p>
            <a:pPr algn="ctr"/>
            <a:r>
              <a:rPr lang="en-US" sz="2800" dirty="0">
                <a:solidFill>
                  <a:schemeClr val="bg1"/>
                </a:solidFill>
              </a:rPr>
              <a:t>Parent and</a:t>
            </a:r>
          </a:p>
          <a:p>
            <a:pPr algn="ctr"/>
            <a:r>
              <a:rPr lang="en-US" sz="2800" dirty="0">
                <a:solidFill>
                  <a:schemeClr val="bg1"/>
                </a:solidFill>
              </a:rPr>
              <a:t> Family </a:t>
            </a:r>
          </a:p>
          <a:p>
            <a:pPr algn="ctr"/>
            <a:r>
              <a:rPr lang="en-US" sz="2800" dirty="0">
                <a:solidFill>
                  <a:schemeClr val="bg1"/>
                </a:solidFill>
              </a:rPr>
              <a:t>Engagement</a:t>
            </a:r>
          </a:p>
        </p:txBody>
      </p:sp>
    </p:spTree>
    <p:extLst>
      <p:ext uri="{BB962C8B-B14F-4D97-AF65-F5344CB8AC3E}">
        <p14:creationId xmlns:p14="http://schemas.microsoft.com/office/powerpoint/2010/main" val="749449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1639F2DE-5BB7-3645-536E-D17B7C1D1EB1}"/>
              </a:ext>
            </a:extLst>
          </p:cNvPr>
          <p:cNvSpPr>
            <a:spLocks noGrp="1"/>
          </p:cNvSpPr>
          <p:nvPr>
            <p:ph type="title"/>
          </p:nvPr>
        </p:nvSpPr>
        <p:spPr>
          <a:xfrm>
            <a:off x="335081" y="2037918"/>
            <a:ext cx="2907082" cy="849759"/>
          </a:xfrm>
        </p:spPr>
        <p:txBody>
          <a:bodyPr>
            <a:normAutofit fontScale="90000"/>
          </a:bodyPr>
          <a:lstStyle/>
          <a:p>
            <a:r>
              <a:rPr lang="en-US" dirty="0">
                <a:latin typeface="Arial" panose="020B0604020202020204" pitchFamily="34" charset="0"/>
                <a:cs typeface="Arial" panose="020B0604020202020204" pitchFamily="34" charset="0"/>
              </a:rPr>
              <a:t>Parent and Family Engagement </a:t>
            </a:r>
            <a:br>
              <a:rPr lang="en-US"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endParaRPr lang="en-US" dirty="0"/>
          </a:p>
        </p:txBody>
      </p:sp>
      <p:sp>
        <p:nvSpPr>
          <p:cNvPr id="4" name="Content Placeholder 3">
            <a:extLst>
              <a:ext uri="{FF2B5EF4-FFF2-40B4-BE49-F238E27FC236}">
                <a16:creationId xmlns:a16="http://schemas.microsoft.com/office/drawing/2014/main" id="{9B344B1F-4C67-43A5-872B-680E4DE8396F}"/>
              </a:ext>
            </a:extLst>
          </p:cNvPr>
          <p:cNvSpPr txBox="1">
            <a:spLocks/>
          </p:cNvSpPr>
          <p:nvPr/>
        </p:nvSpPr>
        <p:spPr>
          <a:xfrm>
            <a:off x="3106257" y="1442028"/>
            <a:ext cx="8614853" cy="3973943"/>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US" dirty="0">
                <a:solidFill>
                  <a:srgbClr val="004B8D"/>
                </a:solidFill>
                <a:latin typeface="Arial" panose="020B0604020202020204" pitchFamily="34" charset="0"/>
                <a:cs typeface="Arial" panose="020B0604020202020204" pitchFamily="34" charset="0"/>
              </a:rPr>
              <a:t>The school and families work together to develop the School-Parent Compact and Plan that includes:</a:t>
            </a:r>
          </a:p>
          <a:p>
            <a:pPr lvl="1"/>
            <a:endParaRPr lang="en-US" dirty="0">
              <a:solidFill>
                <a:srgbClr val="004B8D"/>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dirty="0">
                <a:solidFill>
                  <a:srgbClr val="004B8D"/>
                </a:solidFill>
                <a:latin typeface="Arial" panose="020B0604020202020204" pitchFamily="34" charset="0"/>
                <a:cs typeface="Arial" panose="020B0604020202020204" pitchFamily="34" charset="0"/>
              </a:rPr>
              <a:t>Describes school’s responsibility to provide high-quality curriculum and instruction in a supportive and effective learning environment</a:t>
            </a:r>
          </a:p>
          <a:p>
            <a:pPr marL="742950" lvl="1" indent="-285750">
              <a:buFont typeface="Arial" panose="020B0604020202020204" pitchFamily="34" charset="0"/>
              <a:buChar char="•"/>
            </a:pPr>
            <a:endParaRPr lang="en-US" dirty="0">
              <a:solidFill>
                <a:srgbClr val="004B8D"/>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dirty="0">
                <a:solidFill>
                  <a:srgbClr val="004B8D"/>
                </a:solidFill>
                <a:latin typeface="Arial" panose="020B0604020202020204" pitchFamily="34" charset="0"/>
                <a:cs typeface="Arial" panose="020B0604020202020204" pitchFamily="34" charset="0"/>
              </a:rPr>
              <a:t>Describes ways parents are responsible for supporting learning, volunteering, and decision making (as appropriate)</a:t>
            </a:r>
          </a:p>
          <a:p>
            <a:pPr marL="742950" lvl="1" indent="-285750">
              <a:buFont typeface="Arial" panose="020B0604020202020204" pitchFamily="34" charset="0"/>
              <a:buChar char="•"/>
            </a:pPr>
            <a:endParaRPr lang="en-US" dirty="0">
              <a:solidFill>
                <a:srgbClr val="004B8D"/>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dirty="0">
                <a:solidFill>
                  <a:srgbClr val="004B8D"/>
                </a:solidFill>
                <a:latin typeface="Arial" panose="020B0604020202020204" pitchFamily="34" charset="0"/>
                <a:cs typeface="Arial" panose="020B0604020202020204" pitchFamily="34" charset="0"/>
              </a:rPr>
              <a:t>Addresses importance of communication between parents and teachers:</a:t>
            </a:r>
          </a:p>
          <a:p>
            <a:pPr marL="742950" lvl="1" indent="-285750">
              <a:buFont typeface="Arial" panose="020B0604020202020204" pitchFamily="34" charset="0"/>
              <a:buChar char="•"/>
            </a:pPr>
            <a:endParaRPr lang="en-US" dirty="0">
              <a:solidFill>
                <a:srgbClr val="004B8D"/>
              </a:solidFill>
              <a:latin typeface="Arial" panose="020B0604020202020204" pitchFamily="34" charset="0"/>
              <a:cs typeface="Arial" panose="020B0604020202020204" pitchFamily="34" charset="0"/>
            </a:endParaRPr>
          </a:p>
          <a:p>
            <a:pPr marL="1657350" lvl="3" indent="-285750">
              <a:buFont typeface="Arial" panose="020B0604020202020204" pitchFamily="34" charset="0"/>
              <a:buChar char="•"/>
            </a:pPr>
            <a:r>
              <a:rPr lang="en-US" dirty="0">
                <a:solidFill>
                  <a:srgbClr val="004B8D"/>
                </a:solidFill>
                <a:latin typeface="Arial" panose="020B0604020202020204" pitchFamily="34" charset="0"/>
                <a:cs typeface="Arial" panose="020B0604020202020204" pitchFamily="34" charset="0"/>
              </a:rPr>
              <a:t>Annual teacher conference for all school levels to discuss compact</a:t>
            </a:r>
          </a:p>
          <a:p>
            <a:pPr marL="742950" lvl="1" indent="-285750">
              <a:buFont typeface="Arial" panose="020B0604020202020204" pitchFamily="34" charset="0"/>
              <a:buChar char="•"/>
            </a:pPr>
            <a:endParaRPr lang="en-US" dirty="0">
              <a:solidFill>
                <a:srgbClr val="004B8D"/>
              </a:solidFill>
              <a:latin typeface="Arial" panose="020B0604020202020204" pitchFamily="34" charset="0"/>
              <a:cs typeface="Arial" panose="020B0604020202020204" pitchFamily="34" charset="0"/>
            </a:endParaRPr>
          </a:p>
          <a:p>
            <a:pPr marL="1657350" lvl="3" indent="-285750">
              <a:buFont typeface="Arial" panose="020B0604020202020204" pitchFamily="34" charset="0"/>
              <a:buChar char="•"/>
            </a:pPr>
            <a:r>
              <a:rPr lang="en-US" dirty="0">
                <a:solidFill>
                  <a:srgbClr val="004B8D"/>
                </a:solidFill>
                <a:latin typeface="Arial" panose="020B0604020202020204" pitchFamily="34" charset="0"/>
                <a:cs typeface="Arial" panose="020B0604020202020204" pitchFamily="34" charset="0"/>
              </a:rPr>
              <a:t>Frequent progress reports to parents</a:t>
            </a:r>
          </a:p>
          <a:p>
            <a:pPr marL="1200150" lvl="2" indent="-285750">
              <a:buFont typeface="Arial" panose="020B0604020202020204" pitchFamily="34" charset="0"/>
              <a:buChar char="•"/>
            </a:pPr>
            <a:endParaRPr lang="en-US" dirty="0">
              <a:solidFill>
                <a:srgbClr val="004B8D"/>
              </a:solidFill>
              <a:latin typeface="Arial" panose="020B0604020202020204" pitchFamily="34" charset="0"/>
              <a:cs typeface="Arial" panose="020B0604020202020204" pitchFamily="34" charset="0"/>
            </a:endParaRPr>
          </a:p>
          <a:p>
            <a:pPr marL="1657350" lvl="3" indent="-285750">
              <a:buFont typeface="Arial" panose="020B0604020202020204" pitchFamily="34" charset="0"/>
              <a:buChar char="•"/>
            </a:pPr>
            <a:r>
              <a:rPr lang="en-US" dirty="0">
                <a:solidFill>
                  <a:srgbClr val="004B8D"/>
                </a:solidFill>
                <a:latin typeface="Arial" panose="020B0604020202020204" pitchFamily="34" charset="0"/>
                <a:cs typeface="Arial" panose="020B0604020202020204" pitchFamily="34" charset="0"/>
              </a:rPr>
              <a:t>Reasonable access to staff, opportunities to volunteer, participate, observe child’s classroom</a:t>
            </a:r>
          </a:p>
          <a:p>
            <a:pPr marL="1200150" lvl="2" indent="-285750">
              <a:buFont typeface="Arial" panose="020B0604020202020204" pitchFamily="34" charset="0"/>
              <a:buChar char="•"/>
            </a:pPr>
            <a:endParaRPr lang="en-US" dirty="0">
              <a:solidFill>
                <a:srgbClr val="004B8D"/>
              </a:solidFill>
              <a:latin typeface="Arial" panose="020B0604020202020204" pitchFamily="34" charset="0"/>
              <a:cs typeface="Arial" panose="020B0604020202020204" pitchFamily="34" charset="0"/>
            </a:endParaRPr>
          </a:p>
          <a:p>
            <a:pPr marL="1657350" lvl="3" indent="-285750">
              <a:buFont typeface="Arial" panose="020B0604020202020204" pitchFamily="34" charset="0"/>
              <a:buChar char="•"/>
            </a:pPr>
            <a:r>
              <a:rPr lang="en-US" dirty="0">
                <a:solidFill>
                  <a:srgbClr val="004B8D"/>
                </a:solidFill>
                <a:latin typeface="Arial" panose="020B0604020202020204" pitchFamily="34" charset="0"/>
                <a:cs typeface="Arial" panose="020B0604020202020204" pitchFamily="34" charset="0"/>
              </a:rPr>
              <a:t>Ensuring meaningful two-way communication in</a:t>
            </a:r>
          </a:p>
          <a:p>
            <a:pPr lvl="3"/>
            <a:r>
              <a:rPr lang="en-US" dirty="0">
                <a:solidFill>
                  <a:srgbClr val="004B8D"/>
                </a:solidFill>
                <a:latin typeface="Arial" panose="020B0604020202020204" pitchFamily="34" charset="0"/>
                <a:cs typeface="Arial" panose="020B0604020202020204" pitchFamily="34" charset="0"/>
              </a:rPr>
              <a:t>       a language parents can understand</a:t>
            </a:r>
          </a:p>
          <a:p>
            <a:pPr marL="285750" indent="-285750">
              <a:buFont typeface="Arial" panose="020B0604020202020204" pitchFamily="34" charset="0"/>
              <a:buChar char="•"/>
            </a:pPr>
            <a:endParaRPr lang="en-US" sz="1800" dirty="0">
              <a:solidFill>
                <a:srgbClr val="004B8D"/>
              </a:solidFill>
            </a:endParaRPr>
          </a:p>
        </p:txBody>
      </p:sp>
      <p:sp>
        <p:nvSpPr>
          <p:cNvPr id="2" name="Rectangle 1">
            <a:extLst>
              <a:ext uri="{FF2B5EF4-FFF2-40B4-BE49-F238E27FC236}">
                <a16:creationId xmlns:a16="http://schemas.microsoft.com/office/drawing/2014/main" id="{3E8D87D4-1418-4BA8-88E1-C6B39104F874}"/>
              </a:ext>
            </a:extLst>
          </p:cNvPr>
          <p:cNvSpPr/>
          <p:nvPr/>
        </p:nvSpPr>
        <p:spPr>
          <a:xfrm>
            <a:off x="194163" y="3196359"/>
            <a:ext cx="3188821" cy="923330"/>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Shared Responsibility for High Student Academic Achievement</a:t>
            </a:r>
            <a:endParaRPr lang="en-US" dirty="0">
              <a:solidFill>
                <a:schemeClr val="bg1"/>
              </a:solidFill>
            </a:endParaRPr>
          </a:p>
        </p:txBody>
      </p:sp>
    </p:spTree>
    <p:extLst>
      <p:ext uri="{BB962C8B-B14F-4D97-AF65-F5344CB8AC3E}">
        <p14:creationId xmlns:p14="http://schemas.microsoft.com/office/powerpoint/2010/main" val="2283299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1639F2DE-5BB7-3645-536E-D17B7C1D1EB1}"/>
              </a:ext>
            </a:extLst>
          </p:cNvPr>
          <p:cNvSpPr>
            <a:spLocks noGrp="1"/>
          </p:cNvSpPr>
          <p:nvPr>
            <p:ph type="title"/>
          </p:nvPr>
        </p:nvSpPr>
        <p:spPr>
          <a:xfrm>
            <a:off x="345129" y="1736467"/>
            <a:ext cx="2907082" cy="849759"/>
          </a:xfrm>
        </p:spPr>
        <p:txBody>
          <a:bodyPr>
            <a:normAutofit fontScale="90000"/>
          </a:bodyPr>
          <a:lstStyle/>
          <a:p>
            <a:r>
              <a:rPr lang="en-US"/>
              <a:t>Parent and Family Engagement Plan</a:t>
            </a:r>
            <a:endParaRPr lang="en-US" dirty="0"/>
          </a:p>
        </p:txBody>
      </p:sp>
      <p:pic>
        <p:nvPicPr>
          <p:cNvPr id="4" name="Picture 3">
            <a:extLst>
              <a:ext uri="{FF2B5EF4-FFF2-40B4-BE49-F238E27FC236}">
                <a16:creationId xmlns:a16="http://schemas.microsoft.com/office/drawing/2014/main" id="{4C3BD755-C018-5856-BA06-8A075C869727}"/>
              </a:ext>
            </a:extLst>
          </p:cNvPr>
          <p:cNvPicPr>
            <a:picLocks noChangeAspect="1"/>
          </p:cNvPicPr>
          <p:nvPr/>
        </p:nvPicPr>
        <p:blipFill>
          <a:blip r:embed="rId2"/>
          <a:stretch>
            <a:fillRect/>
          </a:stretch>
        </p:blipFill>
        <p:spPr>
          <a:xfrm>
            <a:off x="4501740" y="266700"/>
            <a:ext cx="4936440" cy="6372225"/>
          </a:xfrm>
          <a:prstGeom prst="rect">
            <a:avLst/>
          </a:prstGeom>
        </p:spPr>
      </p:pic>
    </p:spTree>
    <p:extLst>
      <p:ext uri="{BB962C8B-B14F-4D97-AF65-F5344CB8AC3E}">
        <p14:creationId xmlns:p14="http://schemas.microsoft.com/office/powerpoint/2010/main" val="965038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3082473" y="3233366"/>
            <a:ext cx="1581081"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a16="http://schemas.microsoft.com/office/drawing/2014/main" id="{AFC16589-63F6-7D2B-980F-F5EE9243A4B0}"/>
              </a:ext>
            </a:extLst>
          </p:cNvPr>
          <p:cNvPicPr>
            <a:picLocks noChangeAspect="1"/>
          </p:cNvPicPr>
          <p:nvPr/>
        </p:nvPicPr>
        <p:blipFill rotWithShape="1">
          <a:blip r:embed="rId2">
            <a:alphaModFix amt="20000"/>
          </a:blip>
          <a:srcRect t="8878" b="9114"/>
          <a:stretch/>
        </p:blipFill>
        <p:spPr>
          <a:xfrm>
            <a:off x="0" y="0"/>
            <a:ext cx="12192000" cy="6537354"/>
          </a:xfrm>
          <a:prstGeom prst="rect">
            <a:avLst/>
          </a:prstGeom>
          <a:solidFill>
            <a:schemeClr val="accent1"/>
          </a:solidFill>
        </p:spPr>
      </p:pic>
      <p:sp>
        <p:nvSpPr>
          <p:cNvPr id="15" name="Slide Number Placeholder 4">
            <a:extLst>
              <a:ext uri="{FF2B5EF4-FFF2-40B4-BE49-F238E27FC236}">
                <a16:creationId xmlns:a16="http://schemas.microsoft.com/office/drawing/2014/main" id="{24CD25B9-4C7C-A6DB-24B0-3EDF14327874}"/>
              </a:ext>
            </a:extLst>
          </p:cNvPr>
          <p:cNvSpPr txBox="1">
            <a:spLocks/>
          </p:cNvSpPr>
          <p:nvPr/>
        </p:nvSpPr>
        <p:spPr>
          <a:xfrm>
            <a:off x="7981950" y="562451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1D414-5429-E04B-93E1-0D0828988274}" type="slidenum">
              <a:rPr lang="en-US" sz="900"/>
              <a:pPr/>
              <a:t>2</a:t>
            </a:fld>
            <a:endParaRPr lang="en-US" sz="900"/>
          </a:p>
        </p:txBody>
      </p:sp>
      <p:sp>
        <p:nvSpPr>
          <p:cNvPr id="17" name="Slide Number Placeholder 4">
            <a:extLst>
              <a:ext uri="{FF2B5EF4-FFF2-40B4-BE49-F238E27FC236}">
                <a16:creationId xmlns:a16="http://schemas.microsoft.com/office/drawing/2014/main" id="{3B1E9629-402F-4E15-87DA-80D5021CF77E}"/>
              </a:ext>
            </a:extLst>
          </p:cNvPr>
          <p:cNvSpPr txBox="1">
            <a:spLocks/>
          </p:cNvSpPr>
          <p:nvPr/>
        </p:nvSpPr>
        <p:spPr>
          <a:xfrm>
            <a:off x="7981950" y="562451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1D414-5429-E04B-93E1-0D0828988274}" type="slidenum">
              <a:rPr lang="en-US" sz="900"/>
              <a:pPr/>
              <a:t>2</a:t>
            </a:fld>
            <a:endParaRPr lang="en-US" sz="900"/>
          </a:p>
        </p:txBody>
      </p:sp>
      <p:pic>
        <p:nvPicPr>
          <p:cNvPr id="18" name="Picture 17">
            <a:extLst>
              <a:ext uri="{FF2B5EF4-FFF2-40B4-BE49-F238E27FC236}">
                <a16:creationId xmlns:a16="http://schemas.microsoft.com/office/drawing/2014/main" id="{2A21572E-5446-69A6-A3F7-DF54EFC26EEE}"/>
              </a:ext>
            </a:extLst>
          </p:cNvPr>
          <p:cNvPicPr>
            <a:picLocks noChangeAspect="1"/>
          </p:cNvPicPr>
          <p:nvPr/>
        </p:nvPicPr>
        <p:blipFill>
          <a:blip r:embed="rId3">
            <a:alphaModFix amt="35000"/>
          </a:blip>
          <a:stretch>
            <a:fillRect/>
          </a:stretch>
        </p:blipFill>
        <p:spPr>
          <a:xfrm>
            <a:off x="8310974" y="1140619"/>
            <a:ext cx="2147729" cy="1852136"/>
          </a:xfrm>
          <a:prstGeom prst="rect">
            <a:avLst/>
          </a:prstGeom>
        </p:spPr>
      </p:pic>
      <p:pic>
        <p:nvPicPr>
          <p:cNvPr id="19" name="Picture 18">
            <a:extLst>
              <a:ext uri="{FF2B5EF4-FFF2-40B4-BE49-F238E27FC236}">
                <a16:creationId xmlns:a16="http://schemas.microsoft.com/office/drawing/2014/main" id="{B4A15ED4-687B-51F4-7947-FB97B80D8102}"/>
              </a:ext>
            </a:extLst>
          </p:cNvPr>
          <p:cNvPicPr>
            <a:picLocks noChangeAspect="1"/>
          </p:cNvPicPr>
          <p:nvPr/>
        </p:nvPicPr>
        <p:blipFill>
          <a:blip r:embed="rId4"/>
          <a:stretch>
            <a:fillRect/>
          </a:stretch>
        </p:blipFill>
        <p:spPr>
          <a:xfrm>
            <a:off x="1854230" y="2541271"/>
            <a:ext cx="7038975" cy="3781425"/>
          </a:xfrm>
          <a:prstGeom prst="rect">
            <a:avLst/>
          </a:prstGeom>
        </p:spPr>
      </p:pic>
    </p:spTree>
    <p:extLst>
      <p:ext uri="{BB962C8B-B14F-4D97-AF65-F5344CB8AC3E}">
        <p14:creationId xmlns:p14="http://schemas.microsoft.com/office/powerpoint/2010/main" val="2649781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E870C-4773-99FC-B525-7771B8E65BF9}"/>
              </a:ext>
            </a:extLst>
          </p:cNvPr>
          <p:cNvSpPr>
            <a:spLocks noGrp="1"/>
          </p:cNvSpPr>
          <p:nvPr>
            <p:ph type="title"/>
          </p:nvPr>
        </p:nvSpPr>
        <p:spPr/>
        <p:txBody>
          <a:bodyPr>
            <a:normAutofit fontScale="90000"/>
          </a:bodyPr>
          <a:lstStyle/>
          <a:p>
            <a:r>
              <a:rPr lang="en-US" dirty="0"/>
              <a:t>Parent and Family Compact</a:t>
            </a:r>
          </a:p>
        </p:txBody>
      </p:sp>
      <p:pic>
        <p:nvPicPr>
          <p:cNvPr id="3" name="Picture 2">
            <a:extLst>
              <a:ext uri="{FF2B5EF4-FFF2-40B4-BE49-F238E27FC236}">
                <a16:creationId xmlns:a16="http://schemas.microsoft.com/office/drawing/2014/main" id="{AEBA7794-FE94-0BCF-DFBC-326979AD74A2}"/>
              </a:ext>
            </a:extLst>
          </p:cNvPr>
          <p:cNvPicPr>
            <a:picLocks noChangeAspect="1"/>
          </p:cNvPicPr>
          <p:nvPr/>
        </p:nvPicPr>
        <p:blipFill>
          <a:blip r:embed="rId2"/>
          <a:stretch>
            <a:fillRect/>
          </a:stretch>
        </p:blipFill>
        <p:spPr>
          <a:xfrm>
            <a:off x="4638675" y="111287"/>
            <a:ext cx="4945253" cy="6353945"/>
          </a:xfrm>
          <a:prstGeom prst="rect">
            <a:avLst/>
          </a:prstGeom>
        </p:spPr>
      </p:pic>
    </p:spTree>
    <p:extLst>
      <p:ext uri="{BB962C8B-B14F-4D97-AF65-F5344CB8AC3E}">
        <p14:creationId xmlns:p14="http://schemas.microsoft.com/office/powerpoint/2010/main" val="3799787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9" name="Google Shape;619;p36"/>
          <p:cNvSpPr txBox="1"/>
          <p:nvPr/>
        </p:nvSpPr>
        <p:spPr>
          <a:xfrm>
            <a:off x="2398713" y="908958"/>
            <a:ext cx="7772400" cy="3663042"/>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FFFFFF"/>
              </a:buClr>
              <a:buSzPts val="5000"/>
              <a:buFont typeface="Arial"/>
              <a:buNone/>
            </a:pPr>
            <a:r>
              <a:rPr lang="en-US" sz="5000" b="1">
                <a:solidFill>
                  <a:srgbClr val="FFFFFF"/>
                </a:solidFill>
                <a:latin typeface="Arial"/>
                <a:ea typeface="Arial"/>
                <a:cs typeface="Arial"/>
                <a:sym typeface="Arial"/>
              </a:rPr>
              <a:t>Questions?</a:t>
            </a:r>
            <a:endParaRPr/>
          </a:p>
        </p:txBody>
      </p:sp>
      <p:pic>
        <p:nvPicPr>
          <p:cNvPr id="620" name="Google Shape;620;p36"/>
          <p:cNvPicPr preferRelativeResize="0"/>
          <p:nvPr/>
        </p:nvPicPr>
        <p:blipFill rotWithShape="1">
          <a:blip r:embed="rId3">
            <a:alphaModFix/>
          </a:blip>
          <a:srcRect/>
          <a:stretch/>
        </p:blipFill>
        <p:spPr>
          <a:xfrm>
            <a:off x="3746500" y="2204308"/>
            <a:ext cx="4699000" cy="2971800"/>
          </a:xfrm>
          <a:prstGeom prst="rect">
            <a:avLst/>
          </a:prstGeom>
          <a:noFill/>
          <a:ln>
            <a:noFill/>
          </a:ln>
        </p:spPr>
      </p:pic>
      <p:sp>
        <p:nvSpPr>
          <p:cNvPr id="621" name="Google Shape;621;p36"/>
          <p:cNvSpPr txBox="1"/>
          <p:nvPr/>
        </p:nvSpPr>
        <p:spPr>
          <a:xfrm>
            <a:off x="2905539" y="525849"/>
            <a:ext cx="6380922"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Questions &amp; Dialogue</a:t>
            </a:r>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C34554-8E7B-5E4C-8849-140AC60A956F}"/>
              </a:ext>
            </a:extLst>
          </p:cNvPr>
          <p:cNvSpPr/>
          <p:nvPr/>
        </p:nvSpPr>
        <p:spPr>
          <a:xfrm>
            <a:off x="7790379" y="1274449"/>
            <a:ext cx="1801620" cy="35327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E65D58C1-F008-1E48-828A-AD6F09E92454}"/>
              </a:ext>
            </a:extLst>
          </p:cNvPr>
          <p:cNvSpPr/>
          <p:nvPr/>
        </p:nvSpPr>
        <p:spPr>
          <a:xfrm>
            <a:off x="8035682" y="3618248"/>
            <a:ext cx="1801620" cy="24241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a:extLst>
              <a:ext uri="{FF2B5EF4-FFF2-40B4-BE49-F238E27FC236}">
                <a16:creationId xmlns:a16="http://schemas.microsoft.com/office/drawing/2014/main" id="{0F2016BA-742E-3F4B-8AF8-FDD340932881}"/>
              </a:ext>
            </a:extLst>
          </p:cNvPr>
          <p:cNvSpPr/>
          <p:nvPr/>
        </p:nvSpPr>
        <p:spPr>
          <a:xfrm>
            <a:off x="9594872" y="1250315"/>
            <a:ext cx="1801620" cy="24807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6" name="Oval 35">
            <a:extLst>
              <a:ext uri="{FF2B5EF4-FFF2-40B4-BE49-F238E27FC236}">
                <a16:creationId xmlns:a16="http://schemas.microsoft.com/office/drawing/2014/main" id="{26160365-3A3D-E247-AF62-8E77B84E0BB4}"/>
              </a:ext>
            </a:extLst>
          </p:cNvPr>
          <p:cNvSpPr/>
          <p:nvPr/>
        </p:nvSpPr>
        <p:spPr>
          <a:xfrm>
            <a:off x="9551913" y="1176277"/>
            <a:ext cx="644456" cy="644456"/>
          </a:xfrm>
          <a:prstGeom prst="ellipse">
            <a:avLst/>
          </a:prstGeom>
          <a:solidFill>
            <a:schemeClr val="accent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Oval 29">
            <a:extLst>
              <a:ext uri="{FF2B5EF4-FFF2-40B4-BE49-F238E27FC236}">
                <a16:creationId xmlns:a16="http://schemas.microsoft.com/office/drawing/2014/main" id="{9C766E79-264A-4343-B0FE-48E410F1C9D5}"/>
              </a:ext>
            </a:extLst>
          </p:cNvPr>
          <p:cNvSpPr/>
          <p:nvPr/>
        </p:nvSpPr>
        <p:spPr>
          <a:xfrm>
            <a:off x="7619542" y="1200338"/>
            <a:ext cx="644456" cy="644456"/>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xtBox 30">
            <a:extLst>
              <a:ext uri="{FF2B5EF4-FFF2-40B4-BE49-F238E27FC236}">
                <a16:creationId xmlns:a16="http://schemas.microsoft.com/office/drawing/2014/main" id="{1B9F5697-F4AE-E74D-A64A-B261E0A6D06D}"/>
              </a:ext>
            </a:extLst>
          </p:cNvPr>
          <p:cNvSpPr txBox="1"/>
          <p:nvPr/>
        </p:nvSpPr>
        <p:spPr>
          <a:xfrm>
            <a:off x="7591493" y="1236895"/>
            <a:ext cx="7005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2</a:t>
            </a:r>
          </a:p>
        </p:txBody>
      </p:sp>
      <p:sp>
        <p:nvSpPr>
          <p:cNvPr id="20" name="Rectangle 19">
            <a:extLst>
              <a:ext uri="{FF2B5EF4-FFF2-40B4-BE49-F238E27FC236}">
                <a16:creationId xmlns:a16="http://schemas.microsoft.com/office/drawing/2014/main" id="{409AA93B-2398-C642-8DF0-288D43D2AC43}"/>
              </a:ext>
            </a:extLst>
          </p:cNvPr>
          <p:cNvSpPr/>
          <p:nvPr/>
        </p:nvSpPr>
        <p:spPr>
          <a:xfrm>
            <a:off x="6245497" y="2941603"/>
            <a:ext cx="1801620" cy="2201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8" name="Group 27">
            <a:extLst>
              <a:ext uri="{FF2B5EF4-FFF2-40B4-BE49-F238E27FC236}">
                <a16:creationId xmlns:a16="http://schemas.microsoft.com/office/drawing/2014/main" id="{2B3D0BE3-DA0C-B249-AC4D-2FEDD4F8EB92}"/>
              </a:ext>
            </a:extLst>
          </p:cNvPr>
          <p:cNvGrpSpPr/>
          <p:nvPr/>
        </p:nvGrpSpPr>
        <p:grpSpPr>
          <a:xfrm>
            <a:off x="6134378" y="2867411"/>
            <a:ext cx="6115793" cy="1883634"/>
            <a:chOff x="680762" y="1386724"/>
            <a:chExt cx="6115793" cy="1883634"/>
          </a:xfrm>
        </p:grpSpPr>
        <p:sp>
          <p:nvSpPr>
            <p:cNvPr id="26" name="Oval 25">
              <a:extLst>
                <a:ext uri="{FF2B5EF4-FFF2-40B4-BE49-F238E27FC236}">
                  <a16:creationId xmlns:a16="http://schemas.microsoft.com/office/drawing/2014/main" id="{59FE5DFC-D5C8-484A-980E-00AD484F2823}"/>
                </a:ext>
              </a:extLst>
            </p:cNvPr>
            <p:cNvSpPr/>
            <p:nvPr/>
          </p:nvSpPr>
          <p:spPr>
            <a:xfrm>
              <a:off x="680762" y="1386724"/>
              <a:ext cx="644456" cy="644456"/>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B79E3100-15F2-0243-A804-D26A7052A4BC}"/>
                </a:ext>
              </a:extLst>
            </p:cNvPr>
            <p:cNvSpPr txBox="1"/>
            <p:nvPr/>
          </p:nvSpPr>
          <p:spPr>
            <a:xfrm>
              <a:off x="6096000" y="2747138"/>
              <a:ext cx="7005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1</a:t>
              </a:r>
            </a:p>
          </p:txBody>
        </p:sp>
      </p:grpSp>
      <p:sp>
        <p:nvSpPr>
          <p:cNvPr id="16" name="TextBox 15">
            <a:extLst>
              <a:ext uri="{FF2B5EF4-FFF2-40B4-BE49-F238E27FC236}">
                <a16:creationId xmlns:a16="http://schemas.microsoft.com/office/drawing/2014/main" id="{F7D2DBBD-238D-FE43-8786-08BDA35481E1}"/>
              </a:ext>
            </a:extLst>
          </p:cNvPr>
          <p:cNvSpPr txBox="1"/>
          <p:nvPr/>
        </p:nvSpPr>
        <p:spPr>
          <a:xfrm>
            <a:off x="6152441" y="4462051"/>
            <a:ext cx="2077289" cy="338554"/>
          </a:xfrm>
          <a:prstGeom prst="rect">
            <a:avLst/>
          </a:prstGeom>
          <a:noFill/>
        </p:spPr>
        <p:txBody>
          <a:bodyPr wrap="square" rtlCol="0">
            <a:spAutoFit/>
          </a:bodyPr>
          <a:lstStyle/>
          <a:p>
            <a:pPr algn="ctr"/>
            <a:r>
              <a:rPr lang="en-US" sz="1600" b="1" dirty="0">
                <a:solidFill>
                  <a:srgbClr val="FFFFFF"/>
                </a:solidFill>
                <a:cs typeface="Arial"/>
              </a:rPr>
              <a:t>Title I</a:t>
            </a:r>
          </a:p>
        </p:txBody>
      </p:sp>
      <p:sp>
        <p:nvSpPr>
          <p:cNvPr id="49" name="TextBox 48">
            <a:extLst>
              <a:ext uri="{FF2B5EF4-FFF2-40B4-BE49-F238E27FC236}">
                <a16:creationId xmlns:a16="http://schemas.microsoft.com/office/drawing/2014/main" id="{1D1E19FD-1B55-F341-A330-C6A069122FA2}"/>
              </a:ext>
            </a:extLst>
          </p:cNvPr>
          <p:cNvSpPr txBox="1"/>
          <p:nvPr/>
        </p:nvSpPr>
        <p:spPr>
          <a:xfrm>
            <a:off x="7689834" y="2725872"/>
            <a:ext cx="2077289" cy="338554"/>
          </a:xfrm>
          <a:prstGeom prst="rect">
            <a:avLst/>
          </a:prstGeom>
          <a:noFill/>
        </p:spPr>
        <p:txBody>
          <a:bodyPr wrap="square" rtlCol="0">
            <a:spAutoFit/>
          </a:bodyPr>
          <a:lstStyle/>
          <a:p>
            <a:pPr algn="ctr"/>
            <a:r>
              <a:rPr lang="en-US" sz="1600" b="1" dirty="0">
                <a:solidFill>
                  <a:srgbClr val="FFFFFF"/>
                </a:solidFill>
                <a:cs typeface="Arial"/>
              </a:rPr>
              <a:t>Equal Access</a:t>
            </a:r>
          </a:p>
        </p:txBody>
      </p:sp>
      <p:sp>
        <p:nvSpPr>
          <p:cNvPr id="50" name="TextBox 49">
            <a:extLst>
              <a:ext uri="{FF2B5EF4-FFF2-40B4-BE49-F238E27FC236}">
                <a16:creationId xmlns:a16="http://schemas.microsoft.com/office/drawing/2014/main" id="{ECC0C2EB-B4C0-6043-AF68-EA06562ABFC6}"/>
              </a:ext>
            </a:extLst>
          </p:cNvPr>
          <p:cNvSpPr txBox="1"/>
          <p:nvPr/>
        </p:nvSpPr>
        <p:spPr>
          <a:xfrm>
            <a:off x="9556045" y="2945675"/>
            <a:ext cx="2077289" cy="338554"/>
          </a:xfrm>
          <a:prstGeom prst="rect">
            <a:avLst/>
          </a:prstGeom>
          <a:noFill/>
        </p:spPr>
        <p:txBody>
          <a:bodyPr wrap="square" rtlCol="0">
            <a:spAutoFit/>
          </a:bodyPr>
          <a:lstStyle/>
          <a:p>
            <a:pPr algn="ctr"/>
            <a:r>
              <a:rPr lang="en-US" sz="1600" b="1" dirty="0">
                <a:solidFill>
                  <a:srgbClr val="FFFFFF"/>
                </a:solidFill>
                <a:cs typeface="Arial"/>
              </a:rPr>
              <a:t>High Standards</a:t>
            </a:r>
          </a:p>
        </p:txBody>
      </p:sp>
      <p:sp>
        <p:nvSpPr>
          <p:cNvPr id="53" name="TextBox 52">
            <a:extLst>
              <a:ext uri="{FF2B5EF4-FFF2-40B4-BE49-F238E27FC236}">
                <a16:creationId xmlns:a16="http://schemas.microsoft.com/office/drawing/2014/main" id="{B01683C1-EF1B-6C4C-B349-98A6632A376E}"/>
              </a:ext>
            </a:extLst>
          </p:cNvPr>
          <p:cNvSpPr txBox="1"/>
          <p:nvPr/>
        </p:nvSpPr>
        <p:spPr>
          <a:xfrm>
            <a:off x="8121727" y="5160553"/>
            <a:ext cx="1737360" cy="815608"/>
          </a:xfrm>
          <a:prstGeom prst="rect">
            <a:avLst/>
          </a:prstGeom>
          <a:noFill/>
        </p:spPr>
        <p:txBody>
          <a:bodyPr wrap="square" rtlCol="0">
            <a:spAutoFit/>
          </a:bodyPr>
          <a:lstStyle/>
          <a:p>
            <a:pPr algn="ct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Supplement</a:t>
            </a:r>
          </a:p>
          <a:p>
            <a:pPr algn="ctr"/>
            <a:r>
              <a:rPr lang="en-US" sz="1600" b="1" dirty="0">
                <a:solidFill>
                  <a:srgbClr val="FFFFFF"/>
                </a:solidFill>
                <a:latin typeface="Arial" panose="020B0604020202020204"/>
              </a:rPr>
              <a:t>Funding</a:t>
            </a: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1" i="0" u="none" strike="noStrike" kern="0" cap="all" spc="0" normalizeH="0" baseline="0" noProof="0" dirty="0">
              <a:ln>
                <a:noFill/>
              </a:ln>
              <a:solidFill>
                <a:srgbClr val="FFFFFF"/>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AC3A9D88-6A1C-EA87-FD1D-907BEA6C31D4}"/>
              </a:ext>
            </a:extLst>
          </p:cNvPr>
          <p:cNvPicPr>
            <a:picLocks noChangeAspect="1"/>
          </p:cNvPicPr>
          <p:nvPr/>
        </p:nvPicPr>
        <p:blipFill>
          <a:blip r:embed="rId3"/>
          <a:stretch>
            <a:fillRect/>
          </a:stretch>
        </p:blipFill>
        <p:spPr>
          <a:xfrm>
            <a:off x="6718758" y="3110568"/>
            <a:ext cx="1020962" cy="1183170"/>
          </a:xfrm>
          <a:prstGeom prst="rect">
            <a:avLst/>
          </a:prstGeom>
        </p:spPr>
      </p:pic>
      <p:grpSp>
        <p:nvGrpSpPr>
          <p:cNvPr id="9" name="Group 8">
            <a:extLst>
              <a:ext uri="{FF2B5EF4-FFF2-40B4-BE49-F238E27FC236}">
                <a16:creationId xmlns:a16="http://schemas.microsoft.com/office/drawing/2014/main" id="{3B732A48-E0B2-FADF-D85D-2A4A8D9A9B8C}"/>
              </a:ext>
            </a:extLst>
          </p:cNvPr>
          <p:cNvGrpSpPr/>
          <p:nvPr/>
        </p:nvGrpSpPr>
        <p:grpSpPr>
          <a:xfrm>
            <a:off x="8189680" y="1615725"/>
            <a:ext cx="1269295" cy="776767"/>
            <a:chOff x="3314700" y="2666999"/>
            <a:chExt cx="1269295" cy="776767"/>
          </a:xfrm>
        </p:grpSpPr>
        <p:sp>
          <p:nvSpPr>
            <p:cNvPr id="7" name="Triangle 6">
              <a:extLst>
                <a:ext uri="{FF2B5EF4-FFF2-40B4-BE49-F238E27FC236}">
                  <a16:creationId xmlns:a16="http://schemas.microsoft.com/office/drawing/2014/main" id="{744490EB-C16A-AF9A-360E-C3725DFE0F75}"/>
                </a:ext>
              </a:extLst>
            </p:cNvPr>
            <p:cNvSpPr/>
            <p:nvPr/>
          </p:nvSpPr>
          <p:spPr>
            <a:xfrm rot="5400000">
              <a:off x="3270471" y="2868227"/>
              <a:ext cx="776767" cy="374312"/>
            </a:xfrm>
            <a:prstGeom prst="triangle">
              <a:avLst>
                <a:gd name="adj" fmla="val 467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riangle 31">
              <a:extLst>
                <a:ext uri="{FF2B5EF4-FFF2-40B4-BE49-F238E27FC236}">
                  <a16:creationId xmlns:a16="http://schemas.microsoft.com/office/drawing/2014/main" id="{11F2C682-84E6-A7DA-61C9-C9EC1A65B0CB}"/>
                </a:ext>
              </a:extLst>
            </p:cNvPr>
            <p:cNvSpPr/>
            <p:nvPr/>
          </p:nvSpPr>
          <p:spPr>
            <a:xfrm rot="16200000" flipH="1">
              <a:off x="3816538" y="2868227"/>
              <a:ext cx="776767" cy="374312"/>
            </a:xfrm>
            <a:prstGeom prst="triangle">
              <a:avLst>
                <a:gd name="adj" fmla="val 467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E1C7855F-FC0F-51D1-47D1-1C16DF425E57}"/>
                </a:ext>
              </a:extLst>
            </p:cNvPr>
            <p:cNvSpPr/>
            <p:nvPr/>
          </p:nvSpPr>
          <p:spPr>
            <a:xfrm>
              <a:off x="3314700" y="2953116"/>
              <a:ext cx="266700" cy="204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90D3BF04-38B1-9A00-42C0-30535A9AB5FC}"/>
                </a:ext>
              </a:extLst>
            </p:cNvPr>
            <p:cNvSpPr/>
            <p:nvPr/>
          </p:nvSpPr>
          <p:spPr>
            <a:xfrm>
              <a:off x="4317295" y="2953116"/>
              <a:ext cx="266700" cy="204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1" name="Picture 10">
            <a:extLst>
              <a:ext uri="{FF2B5EF4-FFF2-40B4-BE49-F238E27FC236}">
                <a16:creationId xmlns:a16="http://schemas.microsoft.com/office/drawing/2014/main" id="{9E78104F-A735-CD78-DCDC-1B2129D8C3B0}"/>
              </a:ext>
            </a:extLst>
          </p:cNvPr>
          <p:cNvPicPr>
            <a:picLocks noChangeAspect="1"/>
          </p:cNvPicPr>
          <p:nvPr/>
        </p:nvPicPr>
        <p:blipFill>
          <a:blip r:embed="rId4"/>
          <a:stretch>
            <a:fillRect/>
          </a:stretch>
        </p:blipFill>
        <p:spPr>
          <a:xfrm>
            <a:off x="8361330" y="3888077"/>
            <a:ext cx="1320800" cy="1066800"/>
          </a:xfrm>
          <a:prstGeom prst="rect">
            <a:avLst/>
          </a:prstGeom>
        </p:spPr>
      </p:pic>
      <p:sp>
        <p:nvSpPr>
          <p:cNvPr id="24" name="Rectangle 23">
            <a:extLst>
              <a:ext uri="{FF2B5EF4-FFF2-40B4-BE49-F238E27FC236}">
                <a16:creationId xmlns:a16="http://schemas.microsoft.com/office/drawing/2014/main" id="{B709CA51-720D-2F43-846B-3874F6484F35}"/>
              </a:ext>
            </a:extLst>
          </p:cNvPr>
          <p:cNvSpPr/>
          <p:nvPr/>
        </p:nvSpPr>
        <p:spPr>
          <a:xfrm>
            <a:off x="9829743" y="3519612"/>
            <a:ext cx="1671543" cy="20177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9" name="Oval 38">
            <a:extLst>
              <a:ext uri="{FF2B5EF4-FFF2-40B4-BE49-F238E27FC236}">
                <a16:creationId xmlns:a16="http://schemas.microsoft.com/office/drawing/2014/main" id="{A2E1C88E-46D0-AB40-9E59-CDB95735CF73}"/>
              </a:ext>
            </a:extLst>
          </p:cNvPr>
          <p:cNvSpPr/>
          <p:nvPr/>
        </p:nvSpPr>
        <p:spPr>
          <a:xfrm>
            <a:off x="9810011" y="3406251"/>
            <a:ext cx="644456" cy="644456"/>
          </a:xfrm>
          <a:prstGeom prst="ellipse">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E45BA955-4A96-0247-A00F-68486E0C0409}"/>
              </a:ext>
            </a:extLst>
          </p:cNvPr>
          <p:cNvSpPr txBox="1"/>
          <p:nvPr/>
        </p:nvSpPr>
        <p:spPr>
          <a:xfrm>
            <a:off x="9749821" y="3451463"/>
            <a:ext cx="7005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5</a:t>
            </a:r>
          </a:p>
        </p:txBody>
      </p:sp>
      <p:pic>
        <p:nvPicPr>
          <p:cNvPr id="13" name="Picture 12">
            <a:extLst>
              <a:ext uri="{FF2B5EF4-FFF2-40B4-BE49-F238E27FC236}">
                <a16:creationId xmlns:a16="http://schemas.microsoft.com/office/drawing/2014/main" id="{C4F78476-D51C-9FAC-E954-FB16C8CDA09D}"/>
              </a:ext>
            </a:extLst>
          </p:cNvPr>
          <p:cNvPicPr>
            <a:picLocks noChangeAspect="1"/>
          </p:cNvPicPr>
          <p:nvPr/>
        </p:nvPicPr>
        <p:blipFill>
          <a:blip r:embed="rId5"/>
          <a:stretch>
            <a:fillRect/>
          </a:stretch>
        </p:blipFill>
        <p:spPr>
          <a:xfrm>
            <a:off x="10187580" y="3683007"/>
            <a:ext cx="1108367" cy="1023793"/>
          </a:xfrm>
          <a:prstGeom prst="rect">
            <a:avLst/>
          </a:prstGeom>
        </p:spPr>
      </p:pic>
      <p:sp>
        <p:nvSpPr>
          <p:cNvPr id="56" name="TextBox 55">
            <a:extLst>
              <a:ext uri="{FF2B5EF4-FFF2-40B4-BE49-F238E27FC236}">
                <a16:creationId xmlns:a16="http://schemas.microsoft.com/office/drawing/2014/main" id="{BE88ACD7-B2A6-B849-B816-D16E3227A049}"/>
              </a:ext>
            </a:extLst>
          </p:cNvPr>
          <p:cNvSpPr txBox="1"/>
          <p:nvPr/>
        </p:nvSpPr>
        <p:spPr>
          <a:xfrm>
            <a:off x="9655258" y="4897286"/>
            <a:ext cx="2077289" cy="338554"/>
          </a:xfrm>
          <a:prstGeom prst="rect">
            <a:avLst/>
          </a:prstGeom>
          <a:noFill/>
        </p:spPr>
        <p:txBody>
          <a:bodyPr wrap="square" rtlCol="0">
            <a:spAutoFit/>
          </a:bodyPr>
          <a:lstStyle/>
          <a:p>
            <a:pPr algn="ctr"/>
            <a:r>
              <a:rPr lang="en-US" sz="1600" b="1" dirty="0">
                <a:solidFill>
                  <a:srgbClr val="FFFFFF"/>
                </a:solidFill>
                <a:cs typeface="Arial"/>
              </a:rPr>
              <a:t>Accountability</a:t>
            </a:r>
          </a:p>
        </p:txBody>
      </p:sp>
      <p:pic>
        <p:nvPicPr>
          <p:cNvPr id="3" name="Picture 2">
            <a:extLst>
              <a:ext uri="{FF2B5EF4-FFF2-40B4-BE49-F238E27FC236}">
                <a16:creationId xmlns:a16="http://schemas.microsoft.com/office/drawing/2014/main" id="{71D4B396-6094-4259-BECD-C90FB81CD556}"/>
              </a:ext>
            </a:extLst>
          </p:cNvPr>
          <p:cNvPicPr>
            <a:picLocks noChangeAspect="1"/>
          </p:cNvPicPr>
          <p:nvPr/>
        </p:nvPicPr>
        <p:blipFill>
          <a:blip r:embed="rId6"/>
          <a:stretch>
            <a:fillRect/>
          </a:stretch>
        </p:blipFill>
        <p:spPr>
          <a:xfrm>
            <a:off x="6106055" y="2840602"/>
            <a:ext cx="701101" cy="755970"/>
          </a:xfrm>
          <a:prstGeom prst="rect">
            <a:avLst/>
          </a:prstGeom>
        </p:spPr>
      </p:pic>
      <p:sp>
        <p:nvSpPr>
          <p:cNvPr id="33" name="Oval 32">
            <a:extLst>
              <a:ext uri="{FF2B5EF4-FFF2-40B4-BE49-F238E27FC236}">
                <a16:creationId xmlns:a16="http://schemas.microsoft.com/office/drawing/2014/main" id="{9DEF1967-A52C-474F-9F36-BAD304577F79}"/>
              </a:ext>
            </a:extLst>
          </p:cNvPr>
          <p:cNvSpPr/>
          <p:nvPr/>
        </p:nvSpPr>
        <p:spPr>
          <a:xfrm>
            <a:off x="7928485" y="3540197"/>
            <a:ext cx="644456" cy="644456"/>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TextBox 33">
            <a:extLst>
              <a:ext uri="{FF2B5EF4-FFF2-40B4-BE49-F238E27FC236}">
                <a16:creationId xmlns:a16="http://schemas.microsoft.com/office/drawing/2014/main" id="{DF6AC3FC-EE7A-B944-A1DD-3BCA8C66EFD9}"/>
              </a:ext>
            </a:extLst>
          </p:cNvPr>
          <p:cNvSpPr txBox="1"/>
          <p:nvPr/>
        </p:nvSpPr>
        <p:spPr>
          <a:xfrm>
            <a:off x="9523863" y="1226333"/>
            <a:ext cx="7005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3</a:t>
            </a:r>
          </a:p>
        </p:txBody>
      </p:sp>
      <p:pic>
        <p:nvPicPr>
          <p:cNvPr id="41" name="Picture 40">
            <a:extLst>
              <a:ext uri="{FF2B5EF4-FFF2-40B4-BE49-F238E27FC236}">
                <a16:creationId xmlns:a16="http://schemas.microsoft.com/office/drawing/2014/main" id="{59FDA418-F2F5-48A3-969B-96C02E5398F9}"/>
              </a:ext>
            </a:extLst>
          </p:cNvPr>
          <p:cNvPicPr>
            <a:picLocks noChangeAspect="1"/>
          </p:cNvPicPr>
          <p:nvPr/>
        </p:nvPicPr>
        <p:blipFill>
          <a:blip r:embed="rId7"/>
          <a:stretch>
            <a:fillRect/>
          </a:stretch>
        </p:blipFill>
        <p:spPr>
          <a:xfrm>
            <a:off x="10214680" y="1802453"/>
            <a:ext cx="914741" cy="993598"/>
          </a:xfrm>
          <a:prstGeom prst="rect">
            <a:avLst/>
          </a:prstGeom>
        </p:spPr>
      </p:pic>
      <p:sp>
        <p:nvSpPr>
          <p:cNvPr id="42" name="Content Placeholder 2">
            <a:extLst>
              <a:ext uri="{FF2B5EF4-FFF2-40B4-BE49-F238E27FC236}">
                <a16:creationId xmlns:a16="http://schemas.microsoft.com/office/drawing/2014/main" id="{10C40C34-7B86-4287-B4C4-DF007330BC52}"/>
              </a:ext>
            </a:extLst>
          </p:cNvPr>
          <p:cNvSpPr txBox="1">
            <a:spLocks/>
          </p:cNvSpPr>
          <p:nvPr/>
        </p:nvSpPr>
        <p:spPr>
          <a:xfrm>
            <a:off x="690713" y="1591291"/>
            <a:ext cx="5527703" cy="44510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A0AF"/>
              </a:buClr>
              <a:buFont typeface="Arial" panose="020B0604020202020204" pitchFamily="34" charset="0"/>
              <a:buChar char="•"/>
              <a:defRPr sz="2800" kern="1200">
                <a:solidFill>
                  <a:srgbClr val="004B8D"/>
                </a:solidFill>
                <a:latin typeface="+mn-lt"/>
                <a:ea typeface="+mn-ea"/>
                <a:cs typeface="+mn-cs"/>
              </a:defRPr>
            </a:lvl1pPr>
            <a:lvl2pPr marL="685800" indent="-228600" algn="l" defTabSz="914400" rtl="0" eaLnBrk="1" latinLnBrk="0" hangingPunct="1">
              <a:lnSpc>
                <a:spcPct val="90000"/>
              </a:lnSpc>
              <a:spcBef>
                <a:spcPts val="500"/>
              </a:spcBef>
              <a:buClr>
                <a:srgbClr val="00A0AF"/>
              </a:buClr>
              <a:buFont typeface="Arial" panose="020B0604020202020204" pitchFamily="34" charset="0"/>
              <a:buChar char="•"/>
              <a:defRPr sz="2400" kern="1200">
                <a:solidFill>
                  <a:srgbClr val="004B8D"/>
                </a:solidFill>
                <a:latin typeface="+mn-lt"/>
                <a:ea typeface="+mn-ea"/>
                <a:cs typeface="+mn-cs"/>
              </a:defRPr>
            </a:lvl2pPr>
            <a:lvl3pPr marL="1143000" indent="-228600" algn="l" defTabSz="914400" rtl="0" eaLnBrk="1" latinLnBrk="0" hangingPunct="1">
              <a:lnSpc>
                <a:spcPct val="90000"/>
              </a:lnSpc>
              <a:spcBef>
                <a:spcPts val="500"/>
              </a:spcBef>
              <a:buClr>
                <a:srgbClr val="00A0AF"/>
              </a:buClr>
              <a:buFont typeface="Arial" panose="020B0604020202020204" pitchFamily="34" charset="0"/>
              <a:buChar char="•"/>
              <a:defRPr sz="2000" kern="1200">
                <a:solidFill>
                  <a:srgbClr val="004B8D"/>
                </a:solidFill>
                <a:latin typeface="+mn-lt"/>
                <a:ea typeface="+mn-ea"/>
                <a:cs typeface="+mn-cs"/>
              </a:defRPr>
            </a:lvl3pPr>
            <a:lvl4pPr marL="1600200" indent="-228600" algn="l" defTabSz="914400" rtl="0" eaLnBrk="1" latinLnBrk="0" hangingPunct="1">
              <a:lnSpc>
                <a:spcPct val="90000"/>
              </a:lnSpc>
              <a:spcBef>
                <a:spcPts val="500"/>
              </a:spcBef>
              <a:buClr>
                <a:srgbClr val="00A0AF"/>
              </a:buClr>
              <a:buFont typeface="Arial" panose="020B0604020202020204" pitchFamily="34" charset="0"/>
              <a:buChar char="•"/>
              <a:defRPr sz="1800" kern="1200">
                <a:solidFill>
                  <a:srgbClr val="004B8D"/>
                </a:solidFill>
                <a:latin typeface="+mn-lt"/>
                <a:ea typeface="+mn-ea"/>
                <a:cs typeface="+mn-cs"/>
              </a:defRPr>
            </a:lvl4pPr>
            <a:lvl5pPr marL="2057400" indent="-228600" algn="l" defTabSz="914400" rtl="0" eaLnBrk="1" latinLnBrk="0" hangingPunct="1">
              <a:lnSpc>
                <a:spcPct val="90000"/>
              </a:lnSpc>
              <a:spcBef>
                <a:spcPts val="500"/>
              </a:spcBef>
              <a:buClr>
                <a:srgbClr val="00A0AF"/>
              </a:buClr>
              <a:buFont typeface="Arial" panose="020B0604020202020204" pitchFamily="34" charset="0"/>
              <a:buChar char="•"/>
              <a:defRPr sz="1800" kern="1200">
                <a:solidFill>
                  <a:srgbClr val="004B8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US" sz="1400" dirty="0">
                <a:latin typeface="Arial"/>
                <a:cs typeface="Arial"/>
              </a:rPr>
              <a:t>Title I is a program created by the US Department of Education that distributes funds to States who, in turn, provide funding to school districts.  The districts distribute funds to schools with a high percentage of students from low-income families. The act was funded to emphasize equal access to education and establish high standards and accountability.</a:t>
            </a:r>
          </a:p>
          <a:p>
            <a:pPr marL="0" indent="0">
              <a:lnSpc>
                <a:spcPct val="170000"/>
              </a:lnSpc>
              <a:buFont typeface="Arial" panose="020B0604020202020204" pitchFamily="34" charset="0"/>
              <a:buNone/>
            </a:pPr>
            <a:r>
              <a:rPr lang="en-US" sz="1400" dirty="0">
                <a:latin typeface="Arial"/>
                <a:cs typeface="Arial"/>
              </a:rPr>
              <a:t>Beginning in 1965 as the Elementary and Secondary Education Act (ESEA), the law has had multiple iterations over the years.  The most recent reauthorization was in 2015 by then President Barack Obama as “Every Student Succeeds Act (ESSA)”, which provides the current framework and guidelines for the use of funding.</a:t>
            </a:r>
          </a:p>
        </p:txBody>
      </p:sp>
      <p:sp>
        <p:nvSpPr>
          <p:cNvPr id="43" name="Title 1">
            <a:extLst>
              <a:ext uri="{FF2B5EF4-FFF2-40B4-BE49-F238E27FC236}">
                <a16:creationId xmlns:a16="http://schemas.microsoft.com/office/drawing/2014/main" id="{E485CEA0-C792-4A76-95DD-1FB35AB271A3}"/>
              </a:ext>
            </a:extLst>
          </p:cNvPr>
          <p:cNvSpPr txBox="1">
            <a:spLocks/>
          </p:cNvSpPr>
          <p:nvPr/>
        </p:nvSpPr>
        <p:spPr>
          <a:xfrm>
            <a:off x="780347" y="577183"/>
            <a:ext cx="10515600" cy="747628"/>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90000"/>
              </a:lnSpc>
              <a:spcBef>
                <a:spcPts val="0"/>
              </a:spcBef>
              <a:spcAft>
                <a:spcPts val="0"/>
              </a:spcAft>
              <a:buClr>
                <a:schemeClr val="dk1"/>
              </a:buClr>
              <a:buSzPts val="1800"/>
              <a:buNone/>
              <a:defRPr sz="4400" kern="1200">
                <a:solidFill>
                  <a:srgbClr val="004B8D"/>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nSpc>
                <a:spcPts val="2800"/>
              </a:lnSpc>
            </a:pPr>
            <a:r>
              <a:rPr lang="en-US">
                <a:latin typeface="Arial" panose="020B0604020202020204" pitchFamily="34" charset="0"/>
                <a:cs typeface="Arial" panose="020B0604020202020204" pitchFamily="34" charset="0"/>
              </a:rPr>
              <a:t>About Title I</a:t>
            </a:r>
            <a:endParaRPr lang="en-US"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7A4D9A6D-9ED0-4A47-B6D0-C146D684B34F}"/>
              </a:ext>
            </a:extLst>
          </p:cNvPr>
          <p:cNvSpPr txBox="1"/>
          <p:nvPr/>
        </p:nvSpPr>
        <p:spPr>
          <a:xfrm>
            <a:off x="7896786" y="3589427"/>
            <a:ext cx="7005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4</a:t>
            </a:r>
          </a:p>
        </p:txBody>
      </p:sp>
    </p:spTree>
    <p:extLst>
      <p:ext uri="{BB962C8B-B14F-4D97-AF65-F5344CB8AC3E}">
        <p14:creationId xmlns:p14="http://schemas.microsoft.com/office/powerpoint/2010/main" val="3736896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GCS by the Numbers</a:t>
            </a:r>
          </a:p>
        </p:txBody>
      </p:sp>
      <p:sp>
        <p:nvSpPr>
          <p:cNvPr id="22" name="TextBox 21">
            <a:extLst>
              <a:ext uri="{FF2B5EF4-FFF2-40B4-BE49-F238E27FC236}">
                <a16:creationId xmlns:a16="http://schemas.microsoft.com/office/drawing/2014/main" id="{376C9DB1-73EA-96C6-B6E2-3FBCA4B89CE9}"/>
              </a:ext>
            </a:extLst>
          </p:cNvPr>
          <p:cNvSpPr txBox="1"/>
          <p:nvPr/>
        </p:nvSpPr>
        <p:spPr>
          <a:xfrm>
            <a:off x="649606" y="1630159"/>
            <a:ext cx="1270000" cy="646331"/>
          </a:xfrm>
          <a:prstGeom prst="rect">
            <a:avLst/>
          </a:prstGeom>
          <a:noFill/>
        </p:spPr>
        <p:txBody>
          <a:bodyPr wrap="square" rtlCol="0">
            <a:spAutoFit/>
          </a:bodyPr>
          <a:lstStyle/>
          <a:p>
            <a:pPr algn="ctr"/>
            <a:r>
              <a:rPr lang="en-US" sz="3600" b="1">
                <a:solidFill>
                  <a:schemeClr val="bg1"/>
                </a:solidFill>
              </a:rPr>
              <a:t>3rd</a:t>
            </a:r>
          </a:p>
        </p:txBody>
      </p:sp>
      <p:sp>
        <p:nvSpPr>
          <p:cNvPr id="2" name="Rectangle 1">
            <a:extLst>
              <a:ext uri="{FF2B5EF4-FFF2-40B4-BE49-F238E27FC236}">
                <a16:creationId xmlns:a16="http://schemas.microsoft.com/office/drawing/2014/main" id="{400EC45B-8916-40EB-A035-78F1901B74BA}"/>
              </a:ext>
            </a:extLst>
          </p:cNvPr>
          <p:cNvSpPr/>
          <p:nvPr/>
        </p:nvSpPr>
        <p:spPr>
          <a:xfrm>
            <a:off x="486504" y="1104635"/>
            <a:ext cx="11528974" cy="5262979"/>
          </a:xfrm>
          <a:prstGeom prst="rect">
            <a:avLst/>
          </a:prstGeom>
        </p:spPr>
        <p:txBody>
          <a:bodyPr wrap="square" lIns="91440" tIns="45720" rIns="91440" bIns="45720" anchor="t">
            <a:spAutoFit/>
          </a:bodyPr>
          <a:lstStyle/>
          <a:p>
            <a:pPr fontAlgn="base"/>
            <a:r>
              <a:rPr lang="en-US" sz="2800" dirty="0"/>
              <a:t> ​</a:t>
            </a:r>
          </a:p>
          <a:p>
            <a:pPr fontAlgn="base"/>
            <a:endParaRPr lang="en-US" sz="2800" dirty="0"/>
          </a:p>
          <a:p>
            <a:pPr fontAlgn="base"/>
            <a:r>
              <a:rPr lang="en-US" sz="2800" dirty="0"/>
              <a:t>Guilford County Schools, in the 2024-2025 school year, has 80 Title I schools:</a:t>
            </a:r>
          </a:p>
          <a:p>
            <a:pPr marL="742950" lvl="1" indent="-285750" fontAlgn="base">
              <a:buFont typeface="Arial" panose="020B0604020202020204" pitchFamily="34" charset="0"/>
              <a:buChar char="•"/>
            </a:pPr>
            <a:r>
              <a:rPr lang="en-US" sz="2800" dirty="0"/>
              <a:t>46 elementary schools</a:t>
            </a:r>
          </a:p>
          <a:p>
            <a:pPr marL="742950" lvl="1" indent="-285750" fontAlgn="base">
              <a:buFont typeface="Arial" panose="020B0604020202020204" pitchFamily="34" charset="0"/>
              <a:buChar char="•"/>
            </a:pPr>
            <a:r>
              <a:rPr lang="en-US" sz="2800" dirty="0"/>
              <a:t>12 middle schools</a:t>
            </a:r>
          </a:p>
          <a:p>
            <a:pPr marL="742950" lvl="1" indent="-285750" fontAlgn="base">
              <a:buFont typeface="Arial" panose="020B0604020202020204" pitchFamily="34" charset="0"/>
              <a:buChar char="•"/>
            </a:pPr>
            <a:r>
              <a:rPr lang="en-US" sz="2800" dirty="0"/>
              <a:t>13 high schools</a:t>
            </a:r>
          </a:p>
          <a:p>
            <a:pPr marL="742950" lvl="1" indent="-285750" fontAlgn="base">
              <a:buFont typeface="Arial" panose="020B0604020202020204" pitchFamily="34" charset="0"/>
              <a:buChar char="•"/>
            </a:pPr>
            <a:r>
              <a:rPr lang="en-US" sz="2800" dirty="0"/>
              <a:t> 3 schools that span multiple grade levels</a:t>
            </a:r>
          </a:p>
          <a:p>
            <a:pPr marL="742950" lvl="1" indent="-285750" fontAlgn="base">
              <a:buFont typeface="Arial" panose="020B0604020202020204" pitchFamily="34" charset="0"/>
              <a:buChar char="•"/>
            </a:pPr>
            <a:r>
              <a:rPr lang="en-US" sz="2800" dirty="0"/>
              <a:t> 4 specialty schools, and 2 alternative schools</a:t>
            </a:r>
          </a:p>
          <a:p>
            <a:pPr fontAlgn="base"/>
            <a:endParaRPr lang="en-US" sz="2800" dirty="0"/>
          </a:p>
          <a:p>
            <a:pPr fontAlgn="base"/>
            <a:r>
              <a:rPr lang="en-US" sz="2800" dirty="0"/>
              <a:t>  Between $12 million - $13 million is distributed to Title I schools</a:t>
            </a:r>
            <a:br>
              <a:rPr lang="en-US" sz="2800" dirty="0"/>
            </a:br>
            <a:r>
              <a:rPr lang="en-US" sz="2800" dirty="0"/>
              <a:t>  annually.​</a:t>
            </a:r>
          </a:p>
        </p:txBody>
      </p:sp>
    </p:spTree>
    <p:extLst>
      <p:ext uri="{BB962C8B-B14F-4D97-AF65-F5344CB8AC3E}">
        <p14:creationId xmlns:p14="http://schemas.microsoft.com/office/powerpoint/2010/main" val="273905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243F74-F0D7-29A7-0859-D04EF917628B}"/>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9685" t="2755" b="25049"/>
          <a:stretch/>
        </p:blipFill>
        <p:spPr>
          <a:xfrm>
            <a:off x="0" y="0"/>
            <a:ext cx="12192000" cy="6497449"/>
          </a:xfrm>
          <a:prstGeom prst="rect">
            <a:avLst/>
          </a:prstGeom>
          <a:solidFill>
            <a:schemeClr val="accent1"/>
          </a:solidFill>
        </p:spPr>
      </p:pic>
      <p:pic>
        <p:nvPicPr>
          <p:cNvPr id="10" name="Picture 9">
            <a:extLst>
              <a:ext uri="{FF2B5EF4-FFF2-40B4-BE49-F238E27FC236}">
                <a16:creationId xmlns:a16="http://schemas.microsoft.com/office/drawing/2014/main" id="{8BB7C7F4-7CD7-1F63-9466-F41C5F17EB5F}"/>
              </a:ext>
            </a:extLst>
          </p:cNvPr>
          <p:cNvPicPr>
            <a:picLocks noChangeAspect="1"/>
          </p:cNvPicPr>
          <p:nvPr/>
        </p:nvPicPr>
        <p:blipFill>
          <a:blip r:embed="rId3">
            <a:alphaModFix amt="35000"/>
          </a:blip>
          <a:stretch>
            <a:fillRect/>
          </a:stretch>
        </p:blipFill>
        <p:spPr>
          <a:xfrm>
            <a:off x="9049296" y="377825"/>
            <a:ext cx="2863639" cy="2469515"/>
          </a:xfrm>
          <a:prstGeom prst="rect">
            <a:avLst/>
          </a:prstGeom>
        </p:spPr>
      </p:pic>
      <p:sp>
        <p:nvSpPr>
          <p:cNvPr id="7" name="Title 6">
            <a:extLst>
              <a:ext uri="{FF2B5EF4-FFF2-40B4-BE49-F238E27FC236}">
                <a16:creationId xmlns:a16="http://schemas.microsoft.com/office/drawing/2014/main" id="{B7F4FF75-70F9-E5E1-865A-6F848F230928}"/>
              </a:ext>
            </a:extLst>
          </p:cNvPr>
          <p:cNvSpPr>
            <a:spLocks noGrp="1"/>
          </p:cNvSpPr>
          <p:nvPr>
            <p:ph type="ctrTitle"/>
          </p:nvPr>
        </p:nvSpPr>
        <p:spPr>
          <a:xfrm>
            <a:off x="1114926" y="1804729"/>
            <a:ext cx="9144000" cy="2387600"/>
          </a:xfrm>
        </p:spPr>
        <p:txBody>
          <a:bodyPr>
            <a:normAutofit/>
          </a:bodyPr>
          <a:lstStyle/>
          <a:p>
            <a:pPr>
              <a:lnSpc>
                <a:spcPts val="7500"/>
              </a:lnSpc>
            </a:pPr>
            <a:r>
              <a:rPr lang="en-US" dirty="0">
                <a:solidFill>
                  <a:srgbClr val="FFFFFF"/>
                </a:solidFill>
              </a:rPr>
              <a:t>Purpose of Title I</a:t>
            </a:r>
            <a:endParaRPr lang="en-US" cap="all" dirty="0">
              <a:solidFill>
                <a:schemeClr val="bg1"/>
              </a:solidFill>
            </a:endParaRPr>
          </a:p>
        </p:txBody>
      </p:sp>
    </p:spTree>
    <p:extLst>
      <p:ext uri="{BB962C8B-B14F-4D97-AF65-F5344CB8AC3E}">
        <p14:creationId xmlns:p14="http://schemas.microsoft.com/office/powerpoint/2010/main" val="3277107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chor="t">
            <a:noAutofit/>
          </a:bodyPr>
          <a:lstStyle/>
          <a:p>
            <a:pPr>
              <a:spcBef>
                <a:spcPts val="600"/>
              </a:spcBef>
            </a:pPr>
            <a:r>
              <a:rPr lang="en-US">
                <a:ln>
                  <a:solidFill>
                    <a:schemeClr val="tx2"/>
                  </a:solidFill>
                </a:ln>
                <a:solidFill>
                  <a:schemeClr val="tx2"/>
                </a:solidFill>
                <a:latin typeface="Arial" panose="020B0604020202020204" pitchFamily="34" charset="0"/>
                <a:cs typeface="Arial" panose="020B0604020202020204" pitchFamily="34" charset="0"/>
              </a:rPr>
              <a:t>The Purpose of Title I</a:t>
            </a:r>
            <a:endParaRPr lang="en-US">
              <a:solidFill>
                <a:schemeClr val="tx1"/>
              </a:solidFill>
            </a:endParaRPr>
          </a:p>
        </p:txBody>
      </p:sp>
      <p:sp>
        <p:nvSpPr>
          <p:cNvPr id="14" name="Rectangle 13">
            <a:extLst>
              <a:ext uri="{FF2B5EF4-FFF2-40B4-BE49-F238E27FC236}">
                <a16:creationId xmlns:a16="http://schemas.microsoft.com/office/drawing/2014/main" id="{FC7E7A74-207E-2F6C-205D-E7EE950F5ACB}"/>
              </a:ext>
            </a:extLst>
          </p:cNvPr>
          <p:cNvSpPr/>
          <p:nvPr/>
        </p:nvSpPr>
        <p:spPr>
          <a:xfrm>
            <a:off x="1826594" y="3961650"/>
            <a:ext cx="2610520" cy="707886"/>
          </a:xfrm>
          <a:prstGeom prst="rect">
            <a:avLst/>
          </a:prstGeom>
        </p:spPr>
        <p:txBody>
          <a:bodyPr wrap="square">
            <a:spAutoFit/>
          </a:bodyPr>
          <a:lstStyle/>
          <a:p>
            <a:pPr algn="ctr"/>
            <a:r>
              <a:rPr lang="en-US" sz="2000" b="1">
                <a:solidFill>
                  <a:schemeClr val="bg1"/>
                </a:solidFill>
              </a:rPr>
              <a:t>Charter School </a:t>
            </a:r>
            <a:br>
              <a:rPr lang="en-US" sz="2000" b="1">
                <a:solidFill>
                  <a:schemeClr val="bg1"/>
                </a:solidFill>
              </a:rPr>
            </a:br>
            <a:r>
              <a:rPr lang="en-US" sz="2000" b="1">
                <a:solidFill>
                  <a:schemeClr val="bg1"/>
                </a:solidFill>
              </a:rPr>
              <a:t>Growth</a:t>
            </a:r>
          </a:p>
        </p:txBody>
      </p:sp>
      <p:sp>
        <p:nvSpPr>
          <p:cNvPr id="17" name="Rectangle 16">
            <a:extLst>
              <a:ext uri="{FF2B5EF4-FFF2-40B4-BE49-F238E27FC236}">
                <a16:creationId xmlns:a16="http://schemas.microsoft.com/office/drawing/2014/main" id="{B7A1FEBB-9257-3CBC-31C9-E200A230458A}"/>
              </a:ext>
            </a:extLst>
          </p:cNvPr>
          <p:cNvSpPr/>
          <p:nvPr/>
        </p:nvSpPr>
        <p:spPr>
          <a:xfrm>
            <a:off x="7469089" y="3961650"/>
            <a:ext cx="2514600" cy="400110"/>
          </a:xfrm>
          <a:prstGeom prst="rect">
            <a:avLst/>
          </a:prstGeom>
        </p:spPr>
        <p:txBody>
          <a:bodyPr wrap="square">
            <a:spAutoFit/>
          </a:bodyPr>
          <a:lstStyle/>
          <a:p>
            <a:pPr algn="ctr"/>
            <a:r>
              <a:rPr lang="en-US" sz="2000" b="1">
                <a:solidFill>
                  <a:schemeClr val="bg1"/>
                </a:solidFill>
              </a:rPr>
              <a:t>Liability Insurance</a:t>
            </a:r>
          </a:p>
        </p:txBody>
      </p:sp>
      <p:sp>
        <p:nvSpPr>
          <p:cNvPr id="18" name="Rectangle 17">
            <a:extLst>
              <a:ext uri="{FF2B5EF4-FFF2-40B4-BE49-F238E27FC236}">
                <a16:creationId xmlns:a16="http://schemas.microsoft.com/office/drawing/2014/main" id="{71CB63D2-52BF-1B96-7162-EE3B9B39BEB0}"/>
              </a:ext>
            </a:extLst>
          </p:cNvPr>
          <p:cNvSpPr/>
          <p:nvPr/>
        </p:nvSpPr>
        <p:spPr>
          <a:xfrm>
            <a:off x="4587524" y="3961650"/>
            <a:ext cx="2610520" cy="400110"/>
          </a:xfrm>
          <a:prstGeom prst="rect">
            <a:avLst/>
          </a:prstGeom>
        </p:spPr>
        <p:txBody>
          <a:bodyPr wrap="square">
            <a:spAutoFit/>
          </a:bodyPr>
          <a:lstStyle/>
          <a:p>
            <a:pPr algn="ctr"/>
            <a:r>
              <a:rPr lang="en-US" sz="2000" b="1">
                <a:solidFill>
                  <a:schemeClr val="bg1"/>
                </a:solidFill>
              </a:rPr>
              <a:t>Utilities</a:t>
            </a:r>
          </a:p>
        </p:txBody>
      </p:sp>
      <p:pic>
        <p:nvPicPr>
          <p:cNvPr id="6" name="Picture 5">
            <a:extLst>
              <a:ext uri="{FF2B5EF4-FFF2-40B4-BE49-F238E27FC236}">
                <a16:creationId xmlns:a16="http://schemas.microsoft.com/office/drawing/2014/main" id="{2483C22A-240A-9B42-7307-EBC963632932}"/>
              </a:ext>
            </a:extLst>
          </p:cNvPr>
          <p:cNvPicPr>
            <a:picLocks noChangeAspect="1"/>
          </p:cNvPicPr>
          <p:nvPr/>
        </p:nvPicPr>
        <p:blipFill>
          <a:blip r:embed="rId3"/>
          <a:stretch>
            <a:fillRect/>
          </a:stretch>
        </p:blipFill>
        <p:spPr>
          <a:xfrm>
            <a:off x="2473977" y="2059617"/>
            <a:ext cx="1332684" cy="1742740"/>
          </a:xfrm>
          <a:prstGeom prst="rect">
            <a:avLst/>
          </a:prstGeom>
        </p:spPr>
      </p:pic>
      <p:pic>
        <p:nvPicPr>
          <p:cNvPr id="24" name="Picture 23">
            <a:extLst>
              <a:ext uri="{FF2B5EF4-FFF2-40B4-BE49-F238E27FC236}">
                <a16:creationId xmlns:a16="http://schemas.microsoft.com/office/drawing/2014/main" id="{FEB5C365-35FC-9001-325C-8BD103092BA3}"/>
              </a:ext>
            </a:extLst>
          </p:cNvPr>
          <p:cNvPicPr>
            <a:picLocks noChangeAspect="1"/>
          </p:cNvPicPr>
          <p:nvPr/>
        </p:nvPicPr>
        <p:blipFill>
          <a:blip r:embed="rId4"/>
          <a:stretch>
            <a:fillRect/>
          </a:stretch>
        </p:blipFill>
        <p:spPr>
          <a:xfrm>
            <a:off x="5144160" y="2165189"/>
            <a:ext cx="1497246" cy="1581856"/>
          </a:xfrm>
          <a:prstGeom prst="rect">
            <a:avLst/>
          </a:prstGeom>
        </p:spPr>
      </p:pic>
      <p:pic>
        <p:nvPicPr>
          <p:cNvPr id="26" name="Picture 25">
            <a:extLst>
              <a:ext uri="{FF2B5EF4-FFF2-40B4-BE49-F238E27FC236}">
                <a16:creationId xmlns:a16="http://schemas.microsoft.com/office/drawing/2014/main" id="{2E943994-D54C-0127-94AF-08EB6A867B74}"/>
              </a:ext>
            </a:extLst>
          </p:cNvPr>
          <p:cNvPicPr>
            <a:picLocks noChangeAspect="1"/>
          </p:cNvPicPr>
          <p:nvPr/>
        </p:nvPicPr>
        <p:blipFill>
          <a:blip r:embed="rId5"/>
          <a:stretch>
            <a:fillRect/>
          </a:stretch>
        </p:blipFill>
        <p:spPr>
          <a:xfrm>
            <a:off x="8031355" y="2254148"/>
            <a:ext cx="1372429" cy="1282433"/>
          </a:xfrm>
          <a:prstGeom prst="rect">
            <a:avLst/>
          </a:prstGeom>
        </p:spPr>
      </p:pic>
      <p:sp>
        <p:nvSpPr>
          <p:cNvPr id="11" name="Content Placeholder 3">
            <a:extLst>
              <a:ext uri="{FF2B5EF4-FFF2-40B4-BE49-F238E27FC236}">
                <a16:creationId xmlns:a16="http://schemas.microsoft.com/office/drawing/2014/main" id="{8BA6762F-EE3B-459B-AC57-9A9F359F560F}"/>
              </a:ext>
            </a:extLst>
          </p:cNvPr>
          <p:cNvSpPr txBox="1">
            <a:spLocks/>
          </p:cNvSpPr>
          <p:nvPr/>
        </p:nvSpPr>
        <p:spPr>
          <a:xfrm>
            <a:off x="2171901" y="1394287"/>
            <a:ext cx="8229600" cy="199238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scene3d>
              <a:camera prst="perspectiveFront"/>
              <a:lightRig rig="threePt" dir="t"/>
            </a:scene3d>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400">
                <a:ln>
                  <a:solidFill>
                    <a:schemeClr val="tx2"/>
                  </a:solidFill>
                </a:ln>
                <a:solidFill>
                  <a:schemeClr val="accent1"/>
                </a:solidFill>
                <a:effectLst>
                  <a:innerShdw blurRad="63500" dist="50800" dir="16200000">
                    <a:prstClr val="black">
                      <a:alpha val="50000"/>
                    </a:prstClr>
                  </a:innerShdw>
                </a:effectLst>
                <a:latin typeface="Arial" panose="020B0604020202020204" pitchFamily="34" charset="0"/>
                <a:cs typeface="Arial" panose="020B0604020202020204" pitchFamily="34" charset="0"/>
              </a:rPr>
              <a:t>To ensure that </a:t>
            </a:r>
            <a:r>
              <a:rPr lang="en-US" sz="2400" b="1" u="sng">
                <a:ln>
                  <a:solidFill>
                    <a:schemeClr val="tx2"/>
                  </a:solidFill>
                </a:ln>
                <a:solidFill>
                  <a:schemeClr val="accent1"/>
                </a:solidFill>
                <a:effectLst>
                  <a:innerShdw blurRad="63500" dist="50800" dir="16200000">
                    <a:prstClr val="black">
                      <a:alpha val="50000"/>
                    </a:prstClr>
                  </a:innerShdw>
                </a:effectLst>
                <a:latin typeface="Arial" panose="020B0604020202020204" pitchFamily="34" charset="0"/>
                <a:cs typeface="Arial" panose="020B0604020202020204" pitchFamily="34" charset="0"/>
              </a:rPr>
              <a:t>all</a:t>
            </a:r>
            <a:r>
              <a:rPr lang="en-US" sz="2400">
                <a:ln>
                  <a:solidFill>
                    <a:schemeClr val="tx2"/>
                  </a:solidFill>
                </a:ln>
                <a:solidFill>
                  <a:schemeClr val="accent1"/>
                </a:solidFill>
                <a:effectLst>
                  <a:innerShdw blurRad="63500" dist="50800" dir="16200000">
                    <a:prstClr val="black">
                      <a:alpha val="50000"/>
                    </a:prstClr>
                  </a:innerShdw>
                </a:effectLst>
                <a:latin typeface="Arial" panose="020B0604020202020204" pitchFamily="34" charset="0"/>
                <a:cs typeface="Arial" panose="020B0604020202020204" pitchFamily="34" charset="0"/>
              </a:rPr>
              <a:t> children have a fair, equal, and significant opportunity to obtain a high-quality education</a:t>
            </a:r>
            <a:r>
              <a:rPr lang="en-US" sz="2400">
                <a:solidFill>
                  <a:schemeClr val="accent1"/>
                </a:solidFill>
                <a:effectLst>
                  <a:innerShdw blurRad="63500" dist="50800" dir="16200000">
                    <a:prstClr val="black">
                      <a:alpha val="50000"/>
                    </a:prstClr>
                  </a:innerShdw>
                </a:effectLst>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8A22DA10-1708-4E3E-93FC-E4580A5F1062}"/>
              </a:ext>
            </a:extLst>
          </p:cNvPr>
          <p:cNvPicPr>
            <a:picLocks noChangeAspect="1"/>
          </p:cNvPicPr>
          <p:nvPr/>
        </p:nvPicPr>
        <p:blipFill rotWithShape="1">
          <a:blip r:embed="rId6"/>
          <a:srcRect t="6322" b="38836"/>
          <a:stretch/>
        </p:blipFill>
        <p:spPr>
          <a:xfrm>
            <a:off x="3131854" y="3475559"/>
            <a:ext cx="6122244" cy="21236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09317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1639F2DE-5BB7-3645-536E-D17B7C1D1EB1}"/>
              </a:ext>
            </a:extLst>
          </p:cNvPr>
          <p:cNvSpPr>
            <a:spLocks noGrp="1"/>
          </p:cNvSpPr>
          <p:nvPr>
            <p:ph type="title"/>
          </p:nvPr>
        </p:nvSpPr>
        <p:spPr>
          <a:xfrm>
            <a:off x="395370" y="2088159"/>
            <a:ext cx="2907082" cy="849759"/>
          </a:xfrm>
        </p:spPr>
        <p:txBody>
          <a:bodyPr>
            <a:normAutofit fontScale="90000"/>
          </a:bodyPr>
          <a:lstStyle/>
          <a:p>
            <a:r>
              <a:rPr lang="en-US" dirty="0">
                <a:cs typeface="Arial"/>
              </a:rPr>
              <a:t>Qualifying for Title I Funds</a:t>
            </a:r>
            <a:endParaRPr lang="en-US" dirty="0"/>
          </a:p>
        </p:txBody>
      </p:sp>
      <p:sp>
        <p:nvSpPr>
          <p:cNvPr id="2" name="Rectangle 1">
            <a:extLst>
              <a:ext uri="{FF2B5EF4-FFF2-40B4-BE49-F238E27FC236}">
                <a16:creationId xmlns:a16="http://schemas.microsoft.com/office/drawing/2014/main" id="{452F4927-C67B-45BC-85AF-E3D32B9770F1}"/>
              </a:ext>
            </a:extLst>
          </p:cNvPr>
          <p:cNvSpPr/>
          <p:nvPr/>
        </p:nvSpPr>
        <p:spPr>
          <a:xfrm>
            <a:off x="4079629" y="602572"/>
            <a:ext cx="7385539" cy="3539430"/>
          </a:xfrm>
          <a:prstGeom prst="rect">
            <a:avLst/>
          </a:prstGeom>
        </p:spPr>
        <p:txBody>
          <a:bodyPr wrap="square">
            <a:spAutoFit/>
          </a:bodyPr>
          <a:lstStyle/>
          <a:p>
            <a:pPr algn="ctr"/>
            <a:endParaRPr lang="en-US" sz="2800" dirty="0">
              <a:solidFill>
                <a:srgbClr val="004B8D"/>
              </a:solidFill>
              <a:latin typeface="Arial" panose="020B0604020202020204" pitchFamily="34" charset="0"/>
              <a:cs typeface="Arial" panose="020B0604020202020204" pitchFamily="34" charset="0"/>
            </a:endParaRPr>
          </a:p>
          <a:p>
            <a:pPr algn="ctr"/>
            <a:r>
              <a:rPr lang="en-US" sz="2800" dirty="0">
                <a:solidFill>
                  <a:srgbClr val="004B8D"/>
                </a:solidFill>
                <a:latin typeface="Arial" panose="020B0604020202020204" pitchFamily="34" charset="0"/>
                <a:cs typeface="Arial" panose="020B0604020202020204" pitchFamily="34" charset="0"/>
              </a:rPr>
              <a:t>To be served as a Title I school during the 2024-2025 school year, 75% or more of the families in the school must have been identified as low income during the 2023-2024 school year. </a:t>
            </a:r>
          </a:p>
          <a:p>
            <a:pPr algn="ctr"/>
            <a:endParaRPr lang="en-US" sz="2800" dirty="0">
              <a:solidFill>
                <a:srgbClr val="004B8D"/>
              </a:solidFill>
              <a:latin typeface="Arial" panose="020B0604020202020204" pitchFamily="34" charset="0"/>
              <a:cs typeface="Arial" panose="020B0604020202020204" pitchFamily="34" charset="0"/>
            </a:endParaRPr>
          </a:p>
          <a:p>
            <a:pPr algn="ctr"/>
            <a:endParaRPr lang="en-US" sz="2800" dirty="0">
              <a:solidFill>
                <a:srgbClr val="004B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629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69EBB6-500E-A16B-75CD-EB3F9C6969CB}"/>
              </a:ext>
            </a:extLst>
          </p:cNvPr>
          <p:cNvPicPr>
            <a:picLocks noChangeAspect="1"/>
          </p:cNvPicPr>
          <p:nvPr/>
        </p:nvPicPr>
        <p:blipFill rotWithShape="1">
          <a:blip r:embed="rId2">
            <a:alphaModFix amt="20000"/>
          </a:blip>
          <a:srcRect t="311" b="19744"/>
          <a:stretch/>
        </p:blipFill>
        <p:spPr>
          <a:xfrm>
            <a:off x="0" y="0"/>
            <a:ext cx="12192000" cy="6497782"/>
          </a:xfrm>
          <a:prstGeom prst="rect">
            <a:avLst/>
          </a:prstGeom>
          <a:solidFill>
            <a:schemeClr val="accent1"/>
          </a:solidFill>
        </p:spPr>
      </p:pic>
      <p:sp>
        <p:nvSpPr>
          <p:cNvPr id="9" name="Title 8">
            <a:extLst>
              <a:ext uri="{FF2B5EF4-FFF2-40B4-BE49-F238E27FC236}">
                <a16:creationId xmlns:a16="http://schemas.microsoft.com/office/drawing/2014/main" id="{CE50B657-7E33-B608-0551-2C8127F63431}"/>
              </a:ext>
            </a:extLst>
          </p:cNvPr>
          <p:cNvSpPr>
            <a:spLocks noGrp="1"/>
          </p:cNvSpPr>
          <p:nvPr>
            <p:ph type="ctrTitle"/>
          </p:nvPr>
        </p:nvSpPr>
        <p:spPr>
          <a:xfrm>
            <a:off x="1524000" y="1884368"/>
            <a:ext cx="9144000" cy="2387600"/>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What Does Title I Funding Mean for My School?</a:t>
            </a:r>
          </a:p>
        </p:txBody>
      </p:sp>
      <p:sp>
        <p:nvSpPr>
          <p:cNvPr id="8" name="Text Placeholder 4"/>
          <p:cNvSpPr txBox="1">
            <a:spLocks/>
          </p:cNvSpPr>
          <p:nvPr/>
        </p:nvSpPr>
        <p:spPr>
          <a:xfrm>
            <a:off x="2398713" y="908958"/>
            <a:ext cx="7772400" cy="3663042"/>
          </a:xfrm>
          <a:prstGeom prst="rect">
            <a:avLst/>
          </a:prstGeom>
        </p:spPr>
        <p:txBody>
          <a:bodyPr vert="horz" lIns="91440" tIns="45720" rIns="91440" bIns="45720" rtlCol="0" anchor="b">
            <a:noAutofit/>
          </a:bodyPr>
          <a:lstStyle>
            <a:lvl1pPr marL="0" indent="0" algn="l" defTabSz="457200" rtl="0" eaLnBrk="1" latinLnBrk="0" hangingPunct="1">
              <a:lnSpc>
                <a:spcPts val="5300"/>
              </a:lnSpc>
              <a:spcBef>
                <a:spcPts val="0"/>
              </a:spcBef>
              <a:buFont typeface="Arial"/>
              <a:buNone/>
              <a:defRPr sz="5000" b="1" kern="1200">
                <a:solidFill>
                  <a:srgbClr val="FFFFFF"/>
                </a:solidFill>
                <a:latin typeface="Arial"/>
                <a:ea typeface="+mn-ea"/>
                <a:cs typeface="Arial"/>
              </a:defRPr>
            </a:lvl1pPr>
            <a:lvl2pPr marL="457200" indent="0" algn="l" defTabSz="457200" rtl="0" eaLnBrk="1" latinLnBrk="0" hangingPunct="1">
              <a:lnSpc>
                <a:spcPts val="1600"/>
              </a:lnSpc>
              <a:spcBef>
                <a:spcPts val="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lnSpc>
                <a:spcPts val="1600"/>
              </a:lnSpc>
              <a:spcBef>
                <a:spcPts val="0"/>
              </a:spcBef>
              <a:buFont typeface="Arial"/>
              <a:buNone/>
              <a:defRPr sz="1600" kern="1200">
                <a:solidFill>
                  <a:schemeClr val="tx1">
                    <a:tint val="75000"/>
                  </a:schemeClr>
                </a:solidFill>
                <a:latin typeface="Arial"/>
                <a:ea typeface="+mn-ea"/>
                <a:cs typeface="Arial"/>
              </a:defRPr>
            </a:lvl3pPr>
            <a:lvl4pPr marL="13716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ts val="7500"/>
              </a:lnSpc>
              <a:spcBef>
                <a:spcPts val="0"/>
              </a:spcBef>
              <a:spcAft>
                <a:spcPts val="0"/>
              </a:spcAft>
              <a:buClrTx/>
              <a:buSzTx/>
              <a:buFont typeface="Arial"/>
              <a:buNone/>
              <a:tabLst/>
              <a:defRPr/>
            </a:pPr>
            <a:endParaRPr kumimoji="0" lang="en-US" sz="5000" b="1" i="0" u="none" strike="noStrike" kern="1200" cap="none" spc="0" normalizeH="0" baseline="0" noProof="0">
              <a:ln>
                <a:noFill/>
              </a:ln>
              <a:solidFill>
                <a:srgbClr val="FFFFFF"/>
              </a:solidFill>
              <a:effectLst/>
              <a:uLnTx/>
              <a:uFillTx/>
              <a:latin typeface="Arial"/>
              <a:ea typeface="+mn-ea"/>
              <a:cs typeface="Arial"/>
            </a:endParaRPr>
          </a:p>
        </p:txBody>
      </p:sp>
      <p:pic>
        <p:nvPicPr>
          <p:cNvPr id="12" name="Picture 11">
            <a:extLst>
              <a:ext uri="{FF2B5EF4-FFF2-40B4-BE49-F238E27FC236}">
                <a16:creationId xmlns:a16="http://schemas.microsoft.com/office/drawing/2014/main" id="{68CC0AD1-B8E5-EDDA-67F8-561226549DD1}"/>
              </a:ext>
            </a:extLst>
          </p:cNvPr>
          <p:cNvPicPr>
            <a:picLocks noChangeAspect="1"/>
          </p:cNvPicPr>
          <p:nvPr/>
        </p:nvPicPr>
        <p:blipFill>
          <a:blip r:embed="rId3">
            <a:alphaModFix amt="35000"/>
          </a:blip>
          <a:stretch>
            <a:fillRect/>
          </a:stretch>
        </p:blipFill>
        <p:spPr>
          <a:xfrm>
            <a:off x="9049296" y="377825"/>
            <a:ext cx="2863639" cy="2469515"/>
          </a:xfrm>
          <a:prstGeom prst="rect">
            <a:avLst/>
          </a:prstGeom>
        </p:spPr>
      </p:pic>
    </p:spTree>
    <p:extLst>
      <p:ext uri="{BB962C8B-B14F-4D97-AF65-F5344CB8AC3E}">
        <p14:creationId xmlns:p14="http://schemas.microsoft.com/office/powerpoint/2010/main" val="4132410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267E13-695B-684E-ABAB-62A26CB930A5}"/>
              </a:ext>
            </a:extLst>
          </p:cNvPr>
          <p:cNvSpPr/>
          <p:nvPr/>
        </p:nvSpPr>
        <p:spPr>
          <a:xfrm>
            <a:off x="8382000" y="1761062"/>
            <a:ext cx="2971800" cy="36992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CAC1238-D3C6-D744-8362-1270C05366E7}"/>
              </a:ext>
            </a:extLst>
          </p:cNvPr>
          <p:cNvSpPr>
            <a:spLocks noChangeAspect="1"/>
          </p:cNvSpPr>
          <p:nvPr/>
        </p:nvSpPr>
        <p:spPr>
          <a:xfrm>
            <a:off x="8013243" y="1506585"/>
            <a:ext cx="923544" cy="923544"/>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A7D332-4B27-7443-BEF3-1F88FABC731F}"/>
              </a:ext>
            </a:extLst>
          </p:cNvPr>
          <p:cNvSpPr/>
          <p:nvPr/>
        </p:nvSpPr>
        <p:spPr>
          <a:xfrm>
            <a:off x="4485992" y="1761063"/>
            <a:ext cx="3095908" cy="3699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9253135-3234-B849-8822-391DFA652F5A}"/>
              </a:ext>
            </a:extLst>
          </p:cNvPr>
          <p:cNvSpPr>
            <a:spLocks noChangeAspect="1"/>
          </p:cNvSpPr>
          <p:nvPr/>
        </p:nvSpPr>
        <p:spPr>
          <a:xfrm>
            <a:off x="4277220" y="1506585"/>
            <a:ext cx="923544" cy="923544"/>
          </a:xfrm>
          <a:prstGeom prst="ellipse">
            <a:avLst/>
          </a:prstGeom>
          <a:solidFill>
            <a:schemeClr val="accent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31E8DF2-3A1E-014E-B090-98F9472C17BB}"/>
              </a:ext>
            </a:extLst>
          </p:cNvPr>
          <p:cNvSpPr/>
          <p:nvPr/>
        </p:nvSpPr>
        <p:spPr>
          <a:xfrm>
            <a:off x="838200" y="1761064"/>
            <a:ext cx="2939916" cy="36992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F57E7F75-150D-A440-BC30-9E1891C8046E}"/>
              </a:ext>
            </a:extLst>
          </p:cNvPr>
          <p:cNvSpPr>
            <a:spLocks noChangeAspect="1"/>
          </p:cNvSpPr>
          <p:nvPr/>
        </p:nvSpPr>
        <p:spPr>
          <a:xfrm>
            <a:off x="553705" y="1506799"/>
            <a:ext cx="923544" cy="923544"/>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B52A27-2248-4E91-8FF8-5E7B1A327F67}"/>
              </a:ext>
            </a:extLst>
          </p:cNvPr>
          <p:cNvSpPr>
            <a:spLocks noGrp="1"/>
          </p:cNvSpPr>
          <p:nvPr>
            <p:ph type="title"/>
          </p:nvPr>
        </p:nvSpPr>
        <p:spPr/>
        <p:txBody>
          <a:bodyPr>
            <a:normAutofit/>
          </a:bodyPr>
          <a:lstStyle/>
          <a:p>
            <a:r>
              <a:rPr lang="en-US" dirty="0"/>
              <a:t>Title I funds are to be used to:</a:t>
            </a:r>
          </a:p>
        </p:txBody>
      </p:sp>
      <p:sp>
        <p:nvSpPr>
          <p:cNvPr id="11" name="TextBox 10">
            <a:extLst>
              <a:ext uri="{FF2B5EF4-FFF2-40B4-BE49-F238E27FC236}">
                <a16:creationId xmlns:a16="http://schemas.microsoft.com/office/drawing/2014/main" id="{BED314D4-D520-3041-B8DB-FC7282B2E4C7}"/>
              </a:ext>
            </a:extLst>
          </p:cNvPr>
          <p:cNvSpPr txBox="1">
            <a:spLocks noChangeAspect="1"/>
          </p:cNvSpPr>
          <p:nvPr/>
        </p:nvSpPr>
        <p:spPr>
          <a:xfrm>
            <a:off x="652578" y="1503281"/>
            <a:ext cx="703942" cy="915699"/>
          </a:xfrm>
          <a:prstGeom prst="rect">
            <a:avLst/>
          </a:prstGeom>
          <a:noFill/>
        </p:spPr>
        <p:txBody>
          <a:bodyPr wrap="square" rtlCol="0">
            <a:spAutoFit/>
          </a:bodyPr>
          <a:lstStyle/>
          <a:p>
            <a:pPr algn="ctr"/>
            <a:r>
              <a:rPr lang="en-US" sz="5400" b="1" dirty="0">
                <a:solidFill>
                  <a:schemeClr val="bg1"/>
                </a:solidFill>
              </a:rPr>
              <a:t>1</a:t>
            </a:r>
          </a:p>
        </p:txBody>
      </p:sp>
      <p:sp>
        <p:nvSpPr>
          <p:cNvPr id="12" name="TextBox 11">
            <a:extLst>
              <a:ext uri="{FF2B5EF4-FFF2-40B4-BE49-F238E27FC236}">
                <a16:creationId xmlns:a16="http://schemas.microsoft.com/office/drawing/2014/main" id="{41EA2907-58A2-E04D-8723-E7A0217D760A}"/>
              </a:ext>
            </a:extLst>
          </p:cNvPr>
          <p:cNvSpPr txBox="1"/>
          <p:nvPr/>
        </p:nvSpPr>
        <p:spPr>
          <a:xfrm>
            <a:off x="4334204" y="1506799"/>
            <a:ext cx="851770" cy="923330"/>
          </a:xfrm>
          <a:prstGeom prst="rect">
            <a:avLst/>
          </a:prstGeom>
          <a:noFill/>
        </p:spPr>
        <p:txBody>
          <a:bodyPr wrap="square" rtlCol="0">
            <a:spAutoFit/>
          </a:bodyPr>
          <a:lstStyle/>
          <a:p>
            <a:pPr algn="ctr"/>
            <a:r>
              <a:rPr lang="en-US" sz="5400" b="1" dirty="0">
                <a:solidFill>
                  <a:schemeClr val="bg1"/>
                </a:solidFill>
              </a:rPr>
              <a:t>2</a:t>
            </a:r>
          </a:p>
        </p:txBody>
      </p:sp>
      <p:sp>
        <p:nvSpPr>
          <p:cNvPr id="13" name="TextBox 12">
            <a:extLst>
              <a:ext uri="{FF2B5EF4-FFF2-40B4-BE49-F238E27FC236}">
                <a16:creationId xmlns:a16="http://schemas.microsoft.com/office/drawing/2014/main" id="{59DA45B8-A3BF-CE4B-A4D8-1E907C5D07D2}"/>
              </a:ext>
            </a:extLst>
          </p:cNvPr>
          <p:cNvSpPr txBox="1"/>
          <p:nvPr/>
        </p:nvSpPr>
        <p:spPr>
          <a:xfrm>
            <a:off x="8081004" y="1506799"/>
            <a:ext cx="851770" cy="923330"/>
          </a:xfrm>
          <a:prstGeom prst="rect">
            <a:avLst/>
          </a:prstGeom>
          <a:noFill/>
        </p:spPr>
        <p:txBody>
          <a:bodyPr wrap="square" rtlCol="0">
            <a:spAutoFit/>
          </a:bodyPr>
          <a:lstStyle/>
          <a:p>
            <a:pPr algn="ctr"/>
            <a:r>
              <a:rPr lang="en-US" sz="5400" b="1" dirty="0">
                <a:solidFill>
                  <a:schemeClr val="bg1"/>
                </a:solidFill>
              </a:rPr>
              <a:t>3</a:t>
            </a:r>
          </a:p>
        </p:txBody>
      </p:sp>
      <p:sp>
        <p:nvSpPr>
          <p:cNvPr id="14" name="TextBox 13">
            <a:extLst>
              <a:ext uri="{FF2B5EF4-FFF2-40B4-BE49-F238E27FC236}">
                <a16:creationId xmlns:a16="http://schemas.microsoft.com/office/drawing/2014/main" id="{E4413388-3987-0F4E-B513-D06E9ECB888F}"/>
              </a:ext>
            </a:extLst>
          </p:cNvPr>
          <p:cNvSpPr txBox="1"/>
          <p:nvPr/>
        </p:nvSpPr>
        <p:spPr>
          <a:xfrm>
            <a:off x="1068071" y="3687981"/>
            <a:ext cx="2529214" cy="1631216"/>
          </a:xfrm>
          <a:prstGeom prst="rect">
            <a:avLst/>
          </a:prstGeom>
          <a:noFill/>
        </p:spPr>
        <p:txBody>
          <a:bodyPr wrap="square" rtlCol="0">
            <a:spAutoFit/>
          </a:bodyPr>
          <a:lstStyle/>
          <a:p>
            <a:pPr lvl="0" algn="ctr"/>
            <a:r>
              <a:rPr lang="en-US" sz="2000" dirty="0">
                <a:solidFill>
                  <a:schemeClr val="bg1"/>
                </a:solidFill>
                <a:latin typeface="Arial" panose="020B0604020202020204" pitchFamily="34" charset="0"/>
                <a:cs typeface="Arial" panose="020B0604020202020204" pitchFamily="34" charset="0"/>
              </a:rPr>
              <a:t>Supplement the existing instructional programs that are funded with state and local funds</a:t>
            </a:r>
          </a:p>
        </p:txBody>
      </p:sp>
      <p:sp>
        <p:nvSpPr>
          <p:cNvPr id="15" name="TextBox 14">
            <a:extLst>
              <a:ext uri="{FF2B5EF4-FFF2-40B4-BE49-F238E27FC236}">
                <a16:creationId xmlns:a16="http://schemas.microsoft.com/office/drawing/2014/main" id="{A36C6EEF-99C3-AF4C-82E8-B849E170EC5D}"/>
              </a:ext>
            </a:extLst>
          </p:cNvPr>
          <p:cNvSpPr txBox="1"/>
          <p:nvPr/>
        </p:nvSpPr>
        <p:spPr>
          <a:xfrm>
            <a:off x="4704566" y="4020993"/>
            <a:ext cx="2789767" cy="1015663"/>
          </a:xfrm>
          <a:prstGeom prst="rect">
            <a:avLst/>
          </a:prstGeom>
          <a:noFill/>
        </p:spPr>
        <p:txBody>
          <a:bodyPr wrap="square" rtlCol="0">
            <a:spAutoFit/>
          </a:bodyPr>
          <a:lstStyle/>
          <a:p>
            <a:pPr lvl="0" algn="ctr"/>
            <a:r>
              <a:rPr lang="en-US" sz="2000" dirty="0">
                <a:solidFill>
                  <a:schemeClr val="bg1"/>
                </a:solidFill>
                <a:latin typeface="Arial" panose="020B0604020202020204" pitchFamily="34" charset="0"/>
                <a:cs typeface="Arial" panose="020B0604020202020204" pitchFamily="34" charset="0"/>
              </a:rPr>
              <a:t>Increase the academic achievement levels of struggling students</a:t>
            </a:r>
          </a:p>
        </p:txBody>
      </p:sp>
      <p:sp>
        <p:nvSpPr>
          <p:cNvPr id="16" name="TextBox 15">
            <a:extLst>
              <a:ext uri="{FF2B5EF4-FFF2-40B4-BE49-F238E27FC236}">
                <a16:creationId xmlns:a16="http://schemas.microsoft.com/office/drawing/2014/main" id="{EBFC92AA-AC61-3149-940C-058E7DD0935B}"/>
              </a:ext>
            </a:extLst>
          </p:cNvPr>
          <p:cNvSpPr txBox="1"/>
          <p:nvPr/>
        </p:nvSpPr>
        <p:spPr>
          <a:xfrm>
            <a:off x="8506889" y="4123483"/>
            <a:ext cx="2971800" cy="461665"/>
          </a:xfrm>
          <a:prstGeom prst="rect">
            <a:avLst/>
          </a:prstGeom>
          <a:noFill/>
        </p:spPr>
        <p:txBody>
          <a:bodyPr wrap="square" rtlCol="0">
            <a:spAutoFit/>
          </a:bodyPr>
          <a:lstStyle/>
          <a:p>
            <a:pPr algn="ctr"/>
            <a:r>
              <a:rPr lang="en-US" sz="2400" dirty="0">
                <a:solidFill>
                  <a:schemeClr val="bg1"/>
                </a:solidFill>
              </a:rPr>
              <a:t>Engage Parents</a:t>
            </a:r>
          </a:p>
        </p:txBody>
      </p:sp>
      <p:pic>
        <p:nvPicPr>
          <p:cNvPr id="21" name="Picture 20">
            <a:extLst>
              <a:ext uri="{FF2B5EF4-FFF2-40B4-BE49-F238E27FC236}">
                <a16:creationId xmlns:a16="http://schemas.microsoft.com/office/drawing/2014/main" id="{9853116F-759B-B74A-B6B0-30D976D9F96A}"/>
              </a:ext>
            </a:extLst>
          </p:cNvPr>
          <p:cNvPicPr>
            <a:picLocks noChangeAspect="1"/>
          </p:cNvPicPr>
          <p:nvPr/>
        </p:nvPicPr>
        <p:blipFill>
          <a:blip r:embed="rId3"/>
          <a:stretch>
            <a:fillRect/>
          </a:stretch>
        </p:blipFill>
        <p:spPr>
          <a:xfrm>
            <a:off x="5237792" y="1893648"/>
            <a:ext cx="1793550" cy="2046695"/>
          </a:xfrm>
          <a:prstGeom prst="rect">
            <a:avLst/>
          </a:prstGeom>
        </p:spPr>
      </p:pic>
      <p:pic>
        <p:nvPicPr>
          <p:cNvPr id="23" name="Picture 22">
            <a:extLst>
              <a:ext uri="{FF2B5EF4-FFF2-40B4-BE49-F238E27FC236}">
                <a16:creationId xmlns:a16="http://schemas.microsoft.com/office/drawing/2014/main" id="{24BE8C70-949A-4141-9D6F-FF3B94B5ED6F}"/>
              </a:ext>
            </a:extLst>
          </p:cNvPr>
          <p:cNvPicPr>
            <a:picLocks noChangeAspect="1"/>
          </p:cNvPicPr>
          <p:nvPr/>
        </p:nvPicPr>
        <p:blipFill>
          <a:blip r:embed="rId4"/>
          <a:stretch>
            <a:fillRect/>
          </a:stretch>
        </p:blipFill>
        <p:spPr>
          <a:xfrm>
            <a:off x="1221835" y="2082842"/>
            <a:ext cx="2172646" cy="1437934"/>
          </a:xfrm>
          <a:prstGeom prst="rect">
            <a:avLst/>
          </a:prstGeom>
        </p:spPr>
      </p:pic>
      <p:pic>
        <p:nvPicPr>
          <p:cNvPr id="25" name="Picture 24">
            <a:extLst>
              <a:ext uri="{FF2B5EF4-FFF2-40B4-BE49-F238E27FC236}">
                <a16:creationId xmlns:a16="http://schemas.microsoft.com/office/drawing/2014/main" id="{500F7E8C-EB72-EC40-84E6-D72E1B2FCAE9}"/>
              </a:ext>
            </a:extLst>
          </p:cNvPr>
          <p:cNvPicPr>
            <a:picLocks noChangeAspect="1"/>
          </p:cNvPicPr>
          <p:nvPr/>
        </p:nvPicPr>
        <p:blipFill>
          <a:blip r:embed="rId5"/>
          <a:stretch>
            <a:fillRect/>
          </a:stretch>
        </p:blipFill>
        <p:spPr>
          <a:xfrm>
            <a:off x="9068897" y="2744312"/>
            <a:ext cx="1598005" cy="943669"/>
          </a:xfrm>
          <a:prstGeom prst="rect">
            <a:avLst/>
          </a:prstGeom>
        </p:spPr>
      </p:pic>
    </p:spTree>
    <p:extLst>
      <p:ext uri="{BB962C8B-B14F-4D97-AF65-F5344CB8AC3E}">
        <p14:creationId xmlns:p14="http://schemas.microsoft.com/office/powerpoint/2010/main" val="552045683"/>
      </p:ext>
    </p:extLst>
  </p:cSld>
  <p:clrMapOvr>
    <a:masterClrMapping/>
  </p:clrMapOvr>
</p:sld>
</file>

<file path=ppt/theme/theme1.xml><?xml version="1.0" encoding="utf-8"?>
<a:theme xmlns:a="http://schemas.openxmlformats.org/drawingml/2006/main" name="1_Custom Design">
  <a:themeElements>
    <a:clrScheme name="Guilford 1">
      <a:dk1>
        <a:srgbClr val="004B8D"/>
      </a:dk1>
      <a:lt1>
        <a:srgbClr val="FFFFFF"/>
      </a:lt1>
      <a:dk2>
        <a:srgbClr val="004B8D"/>
      </a:dk2>
      <a:lt2>
        <a:srgbClr val="E7E6E6"/>
      </a:lt2>
      <a:accent1>
        <a:srgbClr val="00A0AF"/>
      </a:accent1>
      <a:accent2>
        <a:srgbClr val="E7A614"/>
      </a:accent2>
      <a:accent3>
        <a:srgbClr val="B30838"/>
      </a:accent3>
      <a:accent4>
        <a:srgbClr val="A3A510"/>
      </a:accent4>
      <a:accent5>
        <a:srgbClr val="119FD6"/>
      </a:accent5>
      <a:accent6>
        <a:srgbClr val="F2652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CS Powerpoint Template" id="{58086B5F-CD0A-CF4A-BAD3-1B8055FCA347}" vid="{4FC05DA3-AC61-C746-AB99-45A0BBB61EBD}"/>
    </a:ext>
  </a:extLst>
</a:theme>
</file>

<file path=ppt/theme/theme2.xml><?xml version="1.0" encoding="utf-8"?>
<a:theme xmlns:a="http://schemas.openxmlformats.org/drawingml/2006/main" name="2_Custom Design">
  <a:themeElements>
    <a:clrScheme name="Guilford 1">
      <a:dk1>
        <a:srgbClr val="004B8D"/>
      </a:dk1>
      <a:lt1>
        <a:srgbClr val="FFFFFF"/>
      </a:lt1>
      <a:dk2>
        <a:srgbClr val="004B8D"/>
      </a:dk2>
      <a:lt2>
        <a:srgbClr val="E7E6E6"/>
      </a:lt2>
      <a:accent1>
        <a:srgbClr val="00A0AF"/>
      </a:accent1>
      <a:accent2>
        <a:srgbClr val="E7A614"/>
      </a:accent2>
      <a:accent3>
        <a:srgbClr val="B30838"/>
      </a:accent3>
      <a:accent4>
        <a:srgbClr val="A3A510"/>
      </a:accent4>
      <a:accent5>
        <a:srgbClr val="119FD6"/>
      </a:accent5>
      <a:accent6>
        <a:srgbClr val="F2652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CS Powerpoint Template" id="{58086B5F-CD0A-CF4A-BAD3-1B8055FCA347}" vid="{4FC05DA3-AC61-C746-AB99-45A0BBB61EBD}"/>
    </a:ext>
  </a:extLst>
</a:theme>
</file>

<file path=ppt/theme/theme3.xml><?xml version="1.0" encoding="utf-8"?>
<a:theme xmlns:a="http://schemas.openxmlformats.org/drawingml/2006/main" name="3_Custom Design">
  <a:themeElements>
    <a:clrScheme name="Guilford 1">
      <a:dk1>
        <a:srgbClr val="004B8D"/>
      </a:dk1>
      <a:lt1>
        <a:srgbClr val="FFFFFF"/>
      </a:lt1>
      <a:dk2>
        <a:srgbClr val="004B8D"/>
      </a:dk2>
      <a:lt2>
        <a:srgbClr val="E7E6E6"/>
      </a:lt2>
      <a:accent1>
        <a:srgbClr val="00A0AF"/>
      </a:accent1>
      <a:accent2>
        <a:srgbClr val="E7A614"/>
      </a:accent2>
      <a:accent3>
        <a:srgbClr val="B30838"/>
      </a:accent3>
      <a:accent4>
        <a:srgbClr val="A3A510"/>
      </a:accent4>
      <a:accent5>
        <a:srgbClr val="119FD6"/>
      </a:accent5>
      <a:accent6>
        <a:srgbClr val="F2652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ustom Design">
  <a:themeElements>
    <a:clrScheme name="Guilford 1">
      <a:dk1>
        <a:srgbClr val="004B8D"/>
      </a:dk1>
      <a:lt1>
        <a:srgbClr val="FFFFFF"/>
      </a:lt1>
      <a:dk2>
        <a:srgbClr val="004B8D"/>
      </a:dk2>
      <a:lt2>
        <a:srgbClr val="E7E6E6"/>
      </a:lt2>
      <a:accent1>
        <a:srgbClr val="00A0AF"/>
      </a:accent1>
      <a:accent2>
        <a:srgbClr val="E7A614"/>
      </a:accent2>
      <a:accent3>
        <a:srgbClr val="B30838"/>
      </a:accent3>
      <a:accent4>
        <a:srgbClr val="A3A510"/>
      </a:accent4>
      <a:accent5>
        <a:srgbClr val="119FD6"/>
      </a:accent5>
      <a:accent6>
        <a:srgbClr val="F2652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CS Powerpoint Template" id="{58086B5F-CD0A-CF4A-BAD3-1B8055FCA347}" vid="{4FC05DA3-AC61-C746-AB99-45A0BBB61EB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196589B17C0843B5BA6189088A51DC" ma:contentTypeVersion="19" ma:contentTypeDescription="Create a new document." ma:contentTypeScope="" ma:versionID="79803129d434d13ec676131c176cc0ad">
  <xsd:schema xmlns:xsd="http://www.w3.org/2001/XMLSchema" xmlns:xs="http://www.w3.org/2001/XMLSchema" xmlns:p="http://schemas.microsoft.com/office/2006/metadata/properties" xmlns:ns2="c81a0308-a9d4-4200-afa3-506d5de1c862" xmlns:ns3="7c4bc8d0-9642-4998-904e-3575e94cc49a" targetNamespace="http://schemas.microsoft.com/office/2006/metadata/properties" ma:root="true" ma:fieldsID="277a308370b6623b3b741665177c3d87" ns2:_="" ns3:_="">
    <xsd:import namespace="c81a0308-a9d4-4200-afa3-506d5de1c862"/>
    <xsd:import namespace="7c4bc8d0-9642-4998-904e-3575e94cc49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Element"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1a0308-a9d4-4200-afa3-506d5de1c86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0a9a00e2-0768-4de6-93d1-158e152d58e9}" ma:internalName="TaxCatchAll" ma:showField="CatchAllData" ma:web="c81a0308-a9d4-4200-afa3-506d5de1c86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4bc8d0-9642-4998-904e-3575e94cc49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Element" ma:index="21" nillable="true" ma:displayName="Element" ma:internalName="Element">
      <xsd:simpleType>
        <xsd:restriction base="dms:Text">
          <xsd:maxLength value="12"/>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170ae4-80dc-4d6d-b926-20fe983651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lement xmlns="7c4bc8d0-9642-4998-904e-3575e94cc49a" xsi:nil="true"/>
    <lcf76f155ced4ddcb4097134ff3c332f xmlns="7c4bc8d0-9642-4998-904e-3575e94cc49a">
      <Terms xmlns="http://schemas.microsoft.com/office/infopath/2007/PartnerControls"/>
    </lcf76f155ced4ddcb4097134ff3c332f>
    <TaxCatchAll xmlns="c81a0308-a9d4-4200-afa3-506d5de1c86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E8CBC6-F58A-4DFE-92EC-CCF749FB7F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1a0308-a9d4-4200-afa3-506d5de1c862"/>
    <ds:schemaRef ds:uri="7c4bc8d0-9642-4998-904e-3575e94cc4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3EEFF0-FB57-4CB4-8BFC-DF397689E2ED}">
  <ds:schemaRefs>
    <ds:schemaRef ds:uri="7c4bc8d0-9642-4998-904e-3575e94cc49a"/>
    <ds:schemaRef ds:uri="http://purl.org/dc/terms/"/>
    <ds:schemaRef ds:uri="http://purl.org/dc/dcmitype/"/>
    <ds:schemaRef ds:uri="http://schemas.openxmlformats.org/package/2006/metadata/core-properties"/>
    <ds:schemaRef ds:uri="http://purl.org/dc/elements/1.1/"/>
    <ds:schemaRef ds:uri="http://schemas.microsoft.com/office/2006/documentManagement/types"/>
    <ds:schemaRef ds:uri="c81a0308-a9d4-4200-afa3-506d5de1c862"/>
    <ds:schemaRef ds:uri="http://www.w3.org/XML/1998/namespac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AA3F7EDC-E5B4-4BBC-9D2A-CBE6D46C37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3179</TotalTime>
  <Words>1005</Words>
  <Application>Microsoft Office PowerPoint</Application>
  <PresentationFormat>Widescreen</PresentationFormat>
  <Paragraphs>193</Paragraphs>
  <Slides>21</Slides>
  <Notes>10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21</vt:i4>
      </vt:variant>
    </vt:vector>
  </HeadingPairs>
  <TitlesOfParts>
    <vt:vector size="28" baseType="lpstr">
      <vt:lpstr>Arial</vt:lpstr>
      <vt:lpstr>Arial Narrow</vt:lpstr>
      <vt:lpstr>Calibri</vt:lpstr>
      <vt:lpstr>1_Custom Design</vt:lpstr>
      <vt:lpstr>2_Custom Design</vt:lpstr>
      <vt:lpstr>3_Custom Design</vt:lpstr>
      <vt:lpstr>4_Custom Design</vt:lpstr>
      <vt:lpstr>PowerPoint Presentation</vt:lpstr>
      <vt:lpstr>PowerPoint Presentation</vt:lpstr>
      <vt:lpstr>PowerPoint Presentation</vt:lpstr>
      <vt:lpstr>GCS by the Numbers</vt:lpstr>
      <vt:lpstr>Purpose of Title I</vt:lpstr>
      <vt:lpstr>The Purpose of Title I</vt:lpstr>
      <vt:lpstr>Qualifying for Title I Funds</vt:lpstr>
      <vt:lpstr>What Does Title I Funding Mean for My School?</vt:lpstr>
      <vt:lpstr>Title I funds are to be used to:</vt:lpstr>
      <vt:lpstr>Ragsdale- 2024-2025 Title I Funds</vt:lpstr>
      <vt:lpstr>Title I funds can be used for:</vt:lpstr>
      <vt:lpstr>Title I funds can be used for:</vt:lpstr>
      <vt:lpstr>School Improvement Plan and Title I </vt:lpstr>
      <vt:lpstr>School-Based Title I Decisions</vt:lpstr>
      <vt:lpstr>Parent and Family Engagement</vt:lpstr>
      <vt:lpstr>Title I Parent and Family Engagement Plan</vt:lpstr>
      <vt:lpstr>Building Capacity</vt:lpstr>
      <vt:lpstr>Parent and Family Engagement   </vt:lpstr>
      <vt:lpstr>Parent and Family Engagement Plan</vt:lpstr>
      <vt:lpstr>Parent and Family Compact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Rasbury, KrisShannon</dc:creator>
  <cp:lastModifiedBy>Moore, Hanna E</cp:lastModifiedBy>
  <cp:revision>25</cp:revision>
  <cp:lastPrinted>2024-07-24T21:18:08Z</cp:lastPrinted>
  <dcterms:created xsi:type="dcterms:W3CDTF">2023-08-28T14:35:58Z</dcterms:created>
  <dcterms:modified xsi:type="dcterms:W3CDTF">2024-08-19T17:29:44Z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0x010100AE196589B17C0843B5BA6189088A51DC</vt:lpwstr>
  </property>
  <property fmtid="{D5CDD505-2E9C-101B-9397-08002B2CF9AE}" pid="3" name="MediaServiceImageTags">
    <vt:lpwstr/>
  </property>
</Properties>
</file>