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660" r:id="rId2"/>
  </p:sldMasterIdLst>
  <p:notesMasterIdLst>
    <p:notesMasterId r:id="rId19"/>
  </p:notesMasterIdLst>
  <p:handoutMasterIdLst>
    <p:handoutMasterId r:id="rId20"/>
  </p:handoutMasterIdLst>
  <p:sldIdLst>
    <p:sldId id="256" r:id="rId3"/>
    <p:sldId id="258" r:id="rId4"/>
    <p:sldId id="260" r:id="rId5"/>
    <p:sldId id="278" r:id="rId6"/>
    <p:sldId id="279" r:id="rId7"/>
    <p:sldId id="280" r:id="rId8"/>
    <p:sldId id="263" r:id="rId9"/>
    <p:sldId id="264" r:id="rId10"/>
    <p:sldId id="267" r:id="rId11"/>
    <p:sldId id="265" r:id="rId12"/>
    <p:sldId id="268" r:id="rId13"/>
    <p:sldId id="271" r:id="rId14"/>
    <p:sldId id="274" r:id="rId15"/>
    <p:sldId id="275" r:id="rId16"/>
    <p:sldId id="276" r:id="rId17"/>
    <p:sldId id="281" r:id="rId1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0">
          <p15:clr>
            <a:srgbClr val="A4A3A4"/>
          </p15:clr>
        </p15:guide>
        <p15:guide id="2" pos="5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75"/>
    <a:srgbClr val="00558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1122" y="90"/>
      </p:cViewPr>
      <p:guideLst>
        <p:guide orient="horz" pos="1640"/>
        <p:guide pos="57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E6248E9-CB52-7C46-BA41-DAD418722A98}" type="datetime1">
              <a:rPr lang="en-US" smtClean="0"/>
              <a:t>11/28/2017</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1204F636-0E5B-174D-9C1C-BFF1D55D1079}" type="slidenum">
              <a:rPr lang="en-US" smtClean="0"/>
              <a:t>‹#›</a:t>
            </a:fld>
            <a:endParaRPr lang="en-US" dirty="0"/>
          </a:p>
        </p:txBody>
      </p:sp>
    </p:spTree>
    <p:extLst>
      <p:ext uri="{BB962C8B-B14F-4D97-AF65-F5344CB8AC3E}">
        <p14:creationId xmlns:p14="http://schemas.microsoft.com/office/powerpoint/2010/main" val="91085590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750D660F-7B3A-C045-B103-CB83983731E7}" type="datetime1">
              <a:rPr lang="en-US" smtClean="0"/>
              <a:t>11/28/2017</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1BD797CE-B3EA-A743-842B-5EE3F74C2C69}" type="slidenum">
              <a:rPr lang="en-US" smtClean="0"/>
              <a:t>‹#›</a:t>
            </a:fld>
            <a:endParaRPr lang="en-US" dirty="0"/>
          </a:p>
        </p:txBody>
      </p:sp>
    </p:spTree>
    <p:extLst>
      <p:ext uri="{BB962C8B-B14F-4D97-AF65-F5344CB8AC3E}">
        <p14:creationId xmlns:p14="http://schemas.microsoft.com/office/powerpoint/2010/main" val="12057071"/>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797CE-B3EA-A743-842B-5EE3F74C2C69}" type="slidenum">
              <a:rPr lang="en-US" smtClean="0"/>
              <a:t>0</a:t>
            </a:fld>
            <a:endParaRPr lang="en-US" dirty="0"/>
          </a:p>
        </p:txBody>
      </p:sp>
      <p:sp>
        <p:nvSpPr>
          <p:cNvPr id="5" name="Date Placeholder 4"/>
          <p:cNvSpPr>
            <a:spLocks noGrp="1"/>
          </p:cNvSpPr>
          <p:nvPr>
            <p:ph type="dt" idx="11"/>
          </p:nvPr>
        </p:nvSpPr>
        <p:spPr/>
        <p:txBody>
          <a:bodyPr/>
          <a:lstStyle/>
          <a:p>
            <a:fld id="{09C1C7CF-30D9-4D4D-A2D2-207011ADEFCF}" type="datetime1">
              <a:rPr lang="en-US" smtClean="0"/>
              <a:t>11/28/2017</a:t>
            </a:fld>
            <a:endParaRPr lang="en-US" dirty="0"/>
          </a:p>
        </p:txBody>
      </p:sp>
    </p:spTree>
    <p:extLst>
      <p:ext uri="{BB962C8B-B14F-4D97-AF65-F5344CB8AC3E}">
        <p14:creationId xmlns:p14="http://schemas.microsoft.com/office/powerpoint/2010/main" val="1705034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750D660F-7B3A-C045-B103-CB83983731E7}" type="datetime1">
              <a:rPr lang="en-US" smtClean="0"/>
              <a:t>11/28/2017</a:t>
            </a:fld>
            <a:endParaRPr lang="en-US" dirty="0"/>
          </a:p>
        </p:txBody>
      </p:sp>
      <p:sp>
        <p:nvSpPr>
          <p:cNvPr id="5" name="Slide Number Placeholder 4"/>
          <p:cNvSpPr>
            <a:spLocks noGrp="1"/>
          </p:cNvSpPr>
          <p:nvPr>
            <p:ph type="sldNum" sz="quarter" idx="11"/>
          </p:nvPr>
        </p:nvSpPr>
        <p:spPr/>
        <p:txBody>
          <a:bodyPr/>
          <a:lstStyle/>
          <a:p>
            <a:fld id="{1BD797CE-B3EA-A743-842B-5EE3F74C2C69}" type="slidenum">
              <a:rPr lang="en-US" smtClean="0"/>
              <a:t>6</a:t>
            </a:fld>
            <a:endParaRPr lang="en-US" dirty="0"/>
          </a:p>
        </p:txBody>
      </p:sp>
    </p:spTree>
    <p:extLst>
      <p:ext uri="{BB962C8B-B14F-4D97-AF65-F5344CB8AC3E}">
        <p14:creationId xmlns:p14="http://schemas.microsoft.com/office/powerpoint/2010/main" val="2130378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3391" cy="6857543"/>
          </a:xfrm>
          <a:prstGeom prst="rect">
            <a:avLst/>
          </a:prstGeom>
        </p:spPr>
      </p:pic>
    </p:spTree>
    <p:extLst>
      <p:ext uri="{BB962C8B-B14F-4D97-AF65-F5344CB8AC3E}">
        <p14:creationId xmlns:p14="http://schemas.microsoft.com/office/powerpoint/2010/main" val="2462853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C42EAB-7CC3-3C49-9FCF-25F81194DA34}" type="slidenum">
              <a:rPr lang="en-US" smtClean="0"/>
              <a:t>‹#›</a:t>
            </a:fld>
            <a:endParaRPr lang="en-US" dirty="0"/>
          </a:p>
        </p:txBody>
      </p:sp>
    </p:spTree>
    <p:extLst>
      <p:ext uri="{BB962C8B-B14F-4D97-AF65-F5344CB8AC3E}">
        <p14:creationId xmlns:p14="http://schemas.microsoft.com/office/powerpoint/2010/main" val="57356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C42EAB-7CC3-3C49-9FCF-25F81194DA34}" type="slidenum">
              <a:rPr lang="en-US" smtClean="0"/>
              <a:t>‹#›</a:t>
            </a:fld>
            <a:endParaRPr lang="en-US" dirty="0"/>
          </a:p>
        </p:txBody>
      </p:sp>
    </p:spTree>
    <p:extLst>
      <p:ext uri="{BB962C8B-B14F-4D97-AF65-F5344CB8AC3E}">
        <p14:creationId xmlns:p14="http://schemas.microsoft.com/office/powerpoint/2010/main" val="1123538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11/28/2017</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dirty="0" smtClean="0"/>
              <a:t>Footer Text</a:t>
            </a:r>
            <a:endParaRPr 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t>11/28/2017</a:t>
            </a:fld>
            <a:endParaRPr lang="en-US" dirty="0"/>
          </a:p>
        </p:txBody>
      </p:sp>
      <p:sp>
        <p:nvSpPr>
          <p:cNvPr id="5" name="Footer Placeholder 4"/>
          <p:cNvSpPr>
            <a:spLocks noGrp="1"/>
          </p:cNvSpPr>
          <p:nvPr>
            <p:ph type="ftr" sz="quarter" idx="11"/>
          </p:nvPr>
        </p:nvSpPr>
        <p:spPr/>
        <p:txBody>
          <a:bodyPr/>
          <a:lstStyle/>
          <a:p>
            <a:r>
              <a:rPr lang="en-US" dirty="0" smtClean="0"/>
              <a:t>Footer Text</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42EAB-7CC3-3C49-9FCF-25F81194DA34}" type="slidenum">
              <a:rPr lang="en-US" smtClean="0"/>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C42EAB-7CC3-3C49-9FCF-25F81194DA34}" type="slidenum">
              <a:rPr lang="en-US" smtClean="0"/>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C42EAB-7CC3-3C49-9FCF-25F81194DA34}" type="slidenum">
              <a:rPr lang="en-US" smtClean="0"/>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C42EAB-7CC3-3C49-9FCF-25F81194DA34}" type="slidenum">
              <a:rPr lang="en-US" smtClean="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C42EAB-7CC3-3C49-9FCF-25F81194DA34}" type="slidenum">
              <a:rPr lang="en-US" smtClean="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11/28/2017</a:t>
            </a:fld>
            <a:endParaRPr lang="en-US" dirty="0"/>
          </a:p>
        </p:txBody>
      </p:sp>
      <p:sp>
        <p:nvSpPr>
          <p:cNvPr id="6" name="Footer Placeholder 5"/>
          <p:cNvSpPr>
            <a:spLocks noGrp="1"/>
          </p:cNvSpPr>
          <p:nvPr>
            <p:ph type="ftr" sz="quarter" idx="11"/>
          </p:nvPr>
        </p:nvSpPr>
        <p:spPr/>
        <p:txBody>
          <a:bodyPr/>
          <a:lstStyle/>
          <a:p>
            <a:r>
              <a:rPr lang="en-US" dirty="0" smtClean="0"/>
              <a:t>Footer Text</a:t>
            </a:r>
            <a:endParaRPr lang="en-US" dirty="0"/>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3391" cy="6857543"/>
          </a:xfrm>
          <a:prstGeom prst="rect">
            <a:avLst/>
          </a:prstGeom>
        </p:spPr>
      </p:pic>
      <p:sp>
        <p:nvSpPr>
          <p:cNvPr id="3" name="Content Placeholder 2"/>
          <p:cNvSpPr>
            <a:spLocks noGrp="1"/>
          </p:cNvSpPr>
          <p:nvPr>
            <p:ph idx="1"/>
          </p:nvPr>
        </p:nvSpPr>
        <p:spPr>
          <a:xfrm>
            <a:off x="917023" y="2176272"/>
            <a:ext cx="6400800" cy="4114800"/>
          </a:xfrm>
          <a:prstGeom prst="rect">
            <a:avLst/>
          </a:prstGeom>
        </p:spPr>
        <p:txBody>
          <a:bodyPr lIns="0" tIns="0" rIns="0" bIns="0"/>
          <a:lstStyle>
            <a:lvl1pPr marL="347472" indent="-347472">
              <a:lnSpc>
                <a:spcPts val="2800"/>
              </a:lnSpc>
              <a:spcBef>
                <a:spcPts val="1200"/>
              </a:spcBef>
              <a:buClr>
                <a:srgbClr val="FF0000"/>
              </a:buClr>
              <a:buSzPct val="120000"/>
              <a:buFont typeface="Arial"/>
              <a:buChar char="•"/>
              <a:defRPr sz="2600">
                <a:latin typeface="Arial"/>
                <a:cs typeface="Arial"/>
              </a:defRPr>
            </a:lvl1pPr>
            <a:lvl2pPr marL="685800" indent="-285750">
              <a:lnSpc>
                <a:spcPts val="2200"/>
              </a:lnSpc>
              <a:spcBef>
                <a:spcPts val="600"/>
              </a:spcBef>
              <a:buClr>
                <a:srgbClr val="009075"/>
              </a:buClr>
              <a:buSzPct val="90000"/>
              <a:buFont typeface="Zapf Dingbats" charset="2"/>
              <a:buChar char="➡"/>
              <a:defRPr sz="2200">
                <a:latin typeface="Arial"/>
                <a:cs typeface="Arial"/>
              </a:defRPr>
            </a:lvl2pPr>
            <a:lvl3pPr marL="914400" indent="0">
              <a:buNone/>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10" name="Title 1"/>
          <p:cNvSpPr>
            <a:spLocks noGrp="1"/>
          </p:cNvSpPr>
          <p:nvPr>
            <p:ph type="title"/>
          </p:nvPr>
        </p:nvSpPr>
        <p:spPr>
          <a:xfrm>
            <a:off x="917022" y="1601787"/>
            <a:ext cx="6400800" cy="1289304"/>
          </a:xfrm>
          <a:prstGeom prst="rect">
            <a:avLst/>
          </a:prstGeom>
        </p:spPr>
        <p:txBody>
          <a:bodyPr lIns="0" tIns="0" rIns="0" bIns="0"/>
          <a:lstStyle>
            <a:lvl1pPr marL="0" indent="0" algn="l">
              <a:lnSpc>
                <a:spcPts val="3200"/>
              </a:lnSpc>
              <a:defRPr sz="3600" b="0" i="0" kern="1200" spc="0" baseline="0">
                <a:solidFill>
                  <a:srgbClr val="009075"/>
                </a:solidFill>
                <a:latin typeface="Arial"/>
                <a:cs typeface="Arial"/>
              </a:defRPr>
            </a:lvl1pPr>
          </a:lstStyle>
          <a:p>
            <a:r>
              <a:rPr lang="en-US" dirty="0" smtClean="0"/>
              <a:t>Click to edit Master title style</a:t>
            </a:r>
            <a:endParaRPr lang="en-US" dirty="0"/>
          </a:p>
        </p:txBody>
      </p:sp>
      <p:sp>
        <p:nvSpPr>
          <p:cNvPr id="14" name="Rectangle 10"/>
          <p:cNvSpPr>
            <a:spLocks noGrp="1" noChangeArrowheads="1"/>
          </p:cNvSpPr>
          <p:nvPr userDrawn="1"/>
        </p:nvSpPr>
        <p:spPr bwMode="auto">
          <a:xfrm>
            <a:off x="172445" y="6567488"/>
            <a:ext cx="175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0" tIns="0" rIns="0"/>
          <a:lstStyle/>
          <a:p>
            <a:pPr algn="l"/>
            <a:r>
              <a:rPr lang="en-US" sz="1100" dirty="0" smtClean="0"/>
              <a:t>Slide</a:t>
            </a:r>
            <a:r>
              <a:rPr lang="en-US" sz="1100" baseline="0" dirty="0" smtClean="0"/>
              <a:t> </a:t>
            </a:r>
            <a:fld id="{C121B71F-6DF1-334F-A548-7624496415DD}" type="slidenum">
              <a:rPr lang="en-US" sz="1100" smtClean="0"/>
              <a:pPr algn="l"/>
              <a:t>‹#›</a:t>
            </a:fld>
            <a:endParaRPr lang="en-US" sz="1100" dirty="0"/>
          </a:p>
        </p:txBody>
      </p:sp>
    </p:spTree>
    <p:extLst>
      <p:ext uri="{BB962C8B-B14F-4D97-AF65-F5344CB8AC3E}">
        <p14:creationId xmlns:p14="http://schemas.microsoft.com/office/powerpoint/2010/main" val="2992302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C42EAB-7CC3-3C49-9FCF-25F81194DA34}" type="slidenum">
              <a:rPr lang="en-US" smtClean="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42EAB-7CC3-3C49-9FCF-25F81194DA34}"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42EAB-7CC3-3C49-9FCF-25F81194DA34}" type="slidenum">
              <a:rPr lang="en-US" smtClean="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3391" cy="6857543"/>
          </a:xfrm>
          <a:prstGeom prst="rect">
            <a:avLst/>
          </a:prstGeom>
        </p:spPr>
      </p:pic>
      <p:sp>
        <p:nvSpPr>
          <p:cNvPr id="3" name="Content Placeholder 2"/>
          <p:cNvSpPr>
            <a:spLocks noGrp="1"/>
          </p:cNvSpPr>
          <p:nvPr>
            <p:ph idx="1"/>
          </p:nvPr>
        </p:nvSpPr>
        <p:spPr>
          <a:xfrm>
            <a:off x="917023" y="2176272"/>
            <a:ext cx="6400800" cy="4114800"/>
          </a:xfrm>
          <a:prstGeom prst="rect">
            <a:avLst/>
          </a:prstGeom>
        </p:spPr>
        <p:txBody>
          <a:bodyPr lIns="0" tIns="0" rIns="0" bIns="0"/>
          <a:lstStyle>
            <a:lvl1pPr marL="347472" indent="-347472">
              <a:lnSpc>
                <a:spcPts val="2800"/>
              </a:lnSpc>
              <a:spcBef>
                <a:spcPts val="1200"/>
              </a:spcBef>
              <a:buClr>
                <a:srgbClr val="FF0000"/>
              </a:buClr>
              <a:buSzPct val="120000"/>
              <a:buFont typeface="Arial"/>
              <a:buChar char="•"/>
              <a:defRPr sz="2600">
                <a:latin typeface="Arial"/>
                <a:cs typeface="Arial"/>
              </a:defRPr>
            </a:lvl1pPr>
            <a:lvl2pPr marL="685800" indent="-285750">
              <a:lnSpc>
                <a:spcPts val="2200"/>
              </a:lnSpc>
              <a:spcBef>
                <a:spcPts val="600"/>
              </a:spcBef>
              <a:buClr>
                <a:srgbClr val="009075"/>
              </a:buClr>
              <a:buSzPct val="90000"/>
              <a:buFont typeface="Zapf Dingbats" charset="2"/>
              <a:buChar char="➡"/>
              <a:defRPr sz="2200">
                <a:latin typeface="Arial"/>
                <a:cs typeface="Arial"/>
              </a:defRPr>
            </a:lvl2pPr>
            <a:lvl3pPr marL="914400" indent="0">
              <a:buNone/>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10" name="Title 1"/>
          <p:cNvSpPr>
            <a:spLocks noGrp="1"/>
          </p:cNvSpPr>
          <p:nvPr>
            <p:ph type="title"/>
          </p:nvPr>
        </p:nvSpPr>
        <p:spPr>
          <a:xfrm>
            <a:off x="917022" y="1601787"/>
            <a:ext cx="6400800" cy="1289304"/>
          </a:xfrm>
          <a:prstGeom prst="rect">
            <a:avLst/>
          </a:prstGeom>
        </p:spPr>
        <p:txBody>
          <a:bodyPr lIns="0" tIns="0" rIns="0" bIns="0"/>
          <a:lstStyle>
            <a:lvl1pPr marL="0" indent="0" algn="l">
              <a:lnSpc>
                <a:spcPts val="3200"/>
              </a:lnSpc>
              <a:defRPr sz="3600" b="0" i="0" kern="1200" spc="0" baseline="0">
                <a:solidFill>
                  <a:srgbClr val="009075"/>
                </a:solidFill>
                <a:latin typeface="Arial"/>
                <a:cs typeface="Arial"/>
              </a:defRPr>
            </a:lvl1pPr>
          </a:lstStyle>
          <a:p>
            <a:r>
              <a:rPr lang="en-US" dirty="0" smtClean="0"/>
              <a:t>Click to edit Master title style</a:t>
            </a:r>
            <a:endParaRPr lang="en-US" dirty="0"/>
          </a:p>
        </p:txBody>
      </p:sp>
      <p:sp>
        <p:nvSpPr>
          <p:cNvPr id="14" name="Rectangle 10"/>
          <p:cNvSpPr>
            <a:spLocks noGrp="1" noChangeArrowheads="1"/>
          </p:cNvSpPr>
          <p:nvPr userDrawn="1"/>
        </p:nvSpPr>
        <p:spPr bwMode="auto">
          <a:xfrm>
            <a:off x="172445" y="6567488"/>
            <a:ext cx="175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0" tIns="0" rIns="0"/>
          <a:lstStyle/>
          <a:p>
            <a:pPr algn="l"/>
            <a:r>
              <a:rPr lang="en-US" sz="1100" dirty="0" smtClean="0"/>
              <a:t>Slide</a:t>
            </a:r>
            <a:r>
              <a:rPr lang="en-US" sz="1100" baseline="0" dirty="0" smtClean="0"/>
              <a:t> </a:t>
            </a:r>
            <a:fld id="{C121B71F-6DF1-334F-A548-7624496415DD}" type="slidenum">
              <a:rPr lang="en-US" sz="1100" smtClean="0"/>
              <a:pPr algn="l"/>
              <a:t>‹#›</a:t>
            </a:fld>
            <a:endParaRPr lang="en-US" sz="1100" dirty="0"/>
          </a:p>
        </p:txBody>
      </p:sp>
    </p:spTree>
    <p:extLst>
      <p:ext uri="{BB962C8B-B14F-4D97-AF65-F5344CB8AC3E}">
        <p14:creationId xmlns:p14="http://schemas.microsoft.com/office/powerpoint/2010/main" val="2992302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3391" cy="6857543"/>
          </a:xfrm>
          <a:prstGeom prst="rect">
            <a:avLst/>
          </a:prstGeom>
        </p:spPr>
      </p:pic>
      <p:sp>
        <p:nvSpPr>
          <p:cNvPr id="3" name="Content Placeholder 2"/>
          <p:cNvSpPr>
            <a:spLocks noGrp="1"/>
          </p:cNvSpPr>
          <p:nvPr>
            <p:ph idx="1"/>
          </p:nvPr>
        </p:nvSpPr>
        <p:spPr>
          <a:xfrm>
            <a:off x="917023" y="2176272"/>
            <a:ext cx="6400800" cy="4114800"/>
          </a:xfrm>
          <a:prstGeom prst="rect">
            <a:avLst/>
          </a:prstGeom>
        </p:spPr>
        <p:txBody>
          <a:bodyPr lIns="0" tIns="0" rIns="0" bIns="0"/>
          <a:lstStyle>
            <a:lvl1pPr marL="347472" indent="-347472">
              <a:lnSpc>
                <a:spcPts val="2800"/>
              </a:lnSpc>
              <a:spcBef>
                <a:spcPts val="1200"/>
              </a:spcBef>
              <a:buClr>
                <a:srgbClr val="FF0000"/>
              </a:buClr>
              <a:buSzPct val="120000"/>
              <a:buFont typeface="Arial"/>
              <a:buChar char="•"/>
              <a:defRPr sz="2600">
                <a:latin typeface="Arial"/>
                <a:cs typeface="Arial"/>
              </a:defRPr>
            </a:lvl1pPr>
            <a:lvl2pPr marL="685800" indent="-285750">
              <a:lnSpc>
                <a:spcPts val="2200"/>
              </a:lnSpc>
              <a:spcBef>
                <a:spcPts val="600"/>
              </a:spcBef>
              <a:buClr>
                <a:srgbClr val="009075"/>
              </a:buClr>
              <a:buSzPct val="90000"/>
              <a:buFont typeface="Zapf Dingbats" charset="2"/>
              <a:buChar char="➡"/>
              <a:defRPr sz="2200">
                <a:latin typeface="Arial"/>
                <a:cs typeface="Arial"/>
              </a:defRPr>
            </a:lvl2pPr>
            <a:lvl3pPr marL="914400" indent="0">
              <a:buNone/>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10" name="Title 1"/>
          <p:cNvSpPr>
            <a:spLocks noGrp="1"/>
          </p:cNvSpPr>
          <p:nvPr>
            <p:ph type="title"/>
          </p:nvPr>
        </p:nvSpPr>
        <p:spPr>
          <a:xfrm>
            <a:off x="917022" y="1601787"/>
            <a:ext cx="6400800" cy="1289304"/>
          </a:xfrm>
          <a:prstGeom prst="rect">
            <a:avLst/>
          </a:prstGeom>
        </p:spPr>
        <p:txBody>
          <a:bodyPr lIns="0" tIns="0" rIns="0" bIns="0"/>
          <a:lstStyle>
            <a:lvl1pPr marL="0" indent="0" algn="l">
              <a:lnSpc>
                <a:spcPts val="3200"/>
              </a:lnSpc>
              <a:defRPr sz="3600" b="0" i="0" kern="1200" spc="0" baseline="0">
                <a:solidFill>
                  <a:srgbClr val="009075"/>
                </a:solidFill>
                <a:latin typeface="Arial"/>
                <a:cs typeface="Arial"/>
              </a:defRPr>
            </a:lvl1pPr>
          </a:lstStyle>
          <a:p>
            <a:r>
              <a:rPr lang="en-US" dirty="0" smtClean="0"/>
              <a:t>Click to edit Master title style</a:t>
            </a:r>
            <a:endParaRPr lang="en-US" dirty="0"/>
          </a:p>
        </p:txBody>
      </p:sp>
      <p:sp>
        <p:nvSpPr>
          <p:cNvPr id="14" name="Rectangle 10"/>
          <p:cNvSpPr>
            <a:spLocks noGrp="1" noChangeArrowheads="1"/>
          </p:cNvSpPr>
          <p:nvPr userDrawn="1"/>
        </p:nvSpPr>
        <p:spPr bwMode="auto">
          <a:xfrm>
            <a:off x="172445" y="6567488"/>
            <a:ext cx="175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0" tIns="0" rIns="0"/>
          <a:lstStyle/>
          <a:p>
            <a:pPr algn="l"/>
            <a:r>
              <a:rPr lang="en-US" sz="1100" dirty="0" smtClean="0"/>
              <a:t>Slide</a:t>
            </a:r>
            <a:r>
              <a:rPr lang="en-US" sz="1100" baseline="0" dirty="0" smtClean="0"/>
              <a:t> </a:t>
            </a:r>
            <a:fld id="{C121B71F-6DF1-334F-A548-7624496415DD}" type="slidenum">
              <a:rPr lang="en-US" sz="1100" smtClean="0"/>
              <a:pPr algn="l"/>
              <a:t>‹#›</a:t>
            </a:fld>
            <a:endParaRPr lang="en-US" sz="1100" dirty="0"/>
          </a:p>
        </p:txBody>
      </p:sp>
    </p:spTree>
    <p:extLst>
      <p:ext uri="{BB962C8B-B14F-4D97-AF65-F5344CB8AC3E}">
        <p14:creationId xmlns:p14="http://schemas.microsoft.com/office/powerpoint/2010/main" val="2992302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3391" cy="6857543"/>
          </a:xfrm>
          <a:prstGeom prst="rect">
            <a:avLst/>
          </a:prstGeom>
        </p:spPr>
      </p:pic>
      <p:sp>
        <p:nvSpPr>
          <p:cNvPr id="3" name="Content Placeholder 2"/>
          <p:cNvSpPr>
            <a:spLocks noGrp="1"/>
          </p:cNvSpPr>
          <p:nvPr>
            <p:ph idx="1"/>
          </p:nvPr>
        </p:nvSpPr>
        <p:spPr>
          <a:xfrm>
            <a:off x="917023" y="2176272"/>
            <a:ext cx="6400800" cy="4114800"/>
          </a:xfrm>
          <a:prstGeom prst="rect">
            <a:avLst/>
          </a:prstGeom>
        </p:spPr>
        <p:txBody>
          <a:bodyPr lIns="0" tIns="0" rIns="0" bIns="0"/>
          <a:lstStyle>
            <a:lvl1pPr marL="347472" indent="-347472">
              <a:lnSpc>
                <a:spcPts val="2800"/>
              </a:lnSpc>
              <a:spcBef>
                <a:spcPts val="1200"/>
              </a:spcBef>
              <a:buClr>
                <a:srgbClr val="FF0000"/>
              </a:buClr>
              <a:buSzPct val="120000"/>
              <a:buFont typeface="Arial"/>
              <a:buChar char="•"/>
              <a:defRPr sz="2600">
                <a:latin typeface="Arial"/>
                <a:cs typeface="Arial"/>
              </a:defRPr>
            </a:lvl1pPr>
            <a:lvl2pPr marL="685800" indent="-285750">
              <a:lnSpc>
                <a:spcPts val="2200"/>
              </a:lnSpc>
              <a:spcBef>
                <a:spcPts val="600"/>
              </a:spcBef>
              <a:buClr>
                <a:srgbClr val="009075"/>
              </a:buClr>
              <a:buSzPct val="90000"/>
              <a:buFont typeface="Zapf Dingbats" charset="2"/>
              <a:buChar char="➡"/>
              <a:defRPr sz="2200">
                <a:latin typeface="Arial"/>
                <a:cs typeface="Arial"/>
              </a:defRPr>
            </a:lvl2pPr>
            <a:lvl3pPr marL="914400" indent="0">
              <a:buNone/>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10" name="Title 1"/>
          <p:cNvSpPr>
            <a:spLocks noGrp="1"/>
          </p:cNvSpPr>
          <p:nvPr>
            <p:ph type="title"/>
          </p:nvPr>
        </p:nvSpPr>
        <p:spPr>
          <a:xfrm>
            <a:off x="917022" y="1601787"/>
            <a:ext cx="6400800" cy="1289304"/>
          </a:xfrm>
          <a:prstGeom prst="rect">
            <a:avLst/>
          </a:prstGeom>
        </p:spPr>
        <p:txBody>
          <a:bodyPr lIns="0" tIns="0" rIns="0" bIns="0"/>
          <a:lstStyle>
            <a:lvl1pPr marL="0" indent="0" algn="l">
              <a:lnSpc>
                <a:spcPts val="3200"/>
              </a:lnSpc>
              <a:defRPr sz="3600" b="0" i="0" kern="1200" spc="0" baseline="0">
                <a:solidFill>
                  <a:srgbClr val="009075"/>
                </a:solidFill>
                <a:latin typeface="Arial"/>
                <a:cs typeface="Arial"/>
              </a:defRPr>
            </a:lvl1pPr>
          </a:lstStyle>
          <a:p>
            <a:r>
              <a:rPr lang="en-US" dirty="0" smtClean="0"/>
              <a:t>Click to edit Master title style</a:t>
            </a:r>
            <a:endParaRPr lang="en-US" dirty="0"/>
          </a:p>
        </p:txBody>
      </p:sp>
      <p:sp>
        <p:nvSpPr>
          <p:cNvPr id="14" name="Rectangle 10"/>
          <p:cNvSpPr>
            <a:spLocks noGrp="1" noChangeArrowheads="1"/>
          </p:cNvSpPr>
          <p:nvPr userDrawn="1"/>
        </p:nvSpPr>
        <p:spPr bwMode="auto">
          <a:xfrm>
            <a:off x="172445" y="6567488"/>
            <a:ext cx="175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0" tIns="0" rIns="0"/>
          <a:lstStyle/>
          <a:p>
            <a:pPr algn="l"/>
            <a:r>
              <a:rPr lang="en-US" sz="1100" dirty="0" smtClean="0"/>
              <a:t>Slide</a:t>
            </a:r>
            <a:r>
              <a:rPr lang="en-US" sz="1100" baseline="0" dirty="0" smtClean="0"/>
              <a:t> </a:t>
            </a:r>
            <a:fld id="{C121B71F-6DF1-334F-A548-7624496415DD}" type="slidenum">
              <a:rPr lang="en-US" sz="1100" smtClean="0"/>
              <a:pPr algn="l"/>
              <a:t>‹#›</a:t>
            </a:fld>
            <a:endParaRPr lang="en-US" sz="1100" dirty="0"/>
          </a:p>
        </p:txBody>
      </p:sp>
    </p:spTree>
    <p:extLst>
      <p:ext uri="{BB962C8B-B14F-4D97-AF65-F5344CB8AC3E}">
        <p14:creationId xmlns:p14="http://schemas.microsoft.com/office/powerpoint/2010/main" val="2992302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Content with Cap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3391" cy="6857543"/>
          </a:xfrm>
          <a:prstGeom prst="rect">
            <a:avLst/>
          </a:prstGeom>
        </p:spPr>
      </p:pic>
      <p:sp>
        <p:nvSpPr>
          <p:cNvPr id="3" name="Content Placeholder 2"/>
          <p:cNvSpPr>
            <a:spLocks noGrp="1"/>
          </p:cNvSpPr>
          <p:nvPr>
            <p:ph idx="1"/>
          </p:nvPr>
        </p:nvSpPr>
        <p:spPr>
          <a:xfrm>
            <a:off x="917023" y="2176272"/>
            <a:ext cx="6400800" cy="4114800"/>
          </a:xfrm>
          <a:prstGeom prst="rect">
            <a:avLst/>
          </a:prstGeom>
        </p:spPr>
        <p:txBody>
          <a:bodyPr lIns="0" tIns="0" rIns="0" bIns="0"/>
          <a:lstStyle>
            <a:lvl1pPr marL="347472" indent="-347472">
              <a:lnSpc>
                <a:spcPts val="2800"/>
              </a:lnSpc>
              <a:spcBef>
                <a:spcPts val="1200"/>
              </a:spcBef>
              <a:buClr>
                <a:srgbClr val="FF0000"/>
              </a:buClr>
              <a:buSzPct val="120000"/>
              <a:buFont typeface="Arial"/>
              <a:buChar char="•"/>
              <a:defRPr sz="2600">
                <a:latin typeface="Arial"/>
                <a:cs typeface="Arial"/>
              </a:defRPr>
            </a:lvl1pPr>
            <a:lvl2pPr marL="685800" indent="-285750">
              <a:lnSpc>
                <a:spcPts val="2200"/>
              </a:lnSpc>
              <a:spcBef>
                <a:spcPts val="600"/>
              </a:spcBef>
              <a:buClr>
                <a:srgbClr val="009075"/>
              </a:buClr>
              <a:buSzPct val="90000"/>
              <a:buFont typeface="Zapf Dingbats" charset="2"/>
              <a:buChar char="➡"/>
              <a:defRPr sz="2200">
                <a:latin typeface="Arial"/>
                <a:cs typeface="Arial"/>
              </a:defRPr>
            </a:lvl2pPr>
            <a:lvl3pPr marL="914400" indent="0">
              <a:buNone/>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10" name="Title 1"/>
          <p:cNvSpPr>
            <a:spLocks noGrp="1"/>
          </p:cNvSpPr>
          <p:nvPr>
            <p:ph type="title"/>
          </p:nvPr>
        </p:nvSpPr>
        <p:spPr>
          <a:xfrm>
            <a:off x="917022" y="1601787"/>
            <a:ext cx="6400800" cy="1289304"/>
          </a:xfrm>
          <a:prstGeom prst="rect">
            <a:avLst/>
          </a:prstGeom>
        </p:spPr>
        <p:txBody>
          <a:bodyPr lIns="0" tIns="0" rIns="0" bIns="0"/>
          <a:lstStyle>
            <a:lvl1pPr marL="0" indent="0" algn="l">
              <a:lnSpc>
                <a:spcPts val="3200"/>
              </a:lnSpc>
              <a:defRPr sz="3600" b="0" i="0" kern="1200" spc="0" baseline="0">
                <a:solidFill>
                  <a:srgbClr val="009075"/>
                </a:solidFill>
                <a:latin typeface="Arial"/>
                <a:cs typeface="Arial"/>
              </a:defRPr>
            </a:lvl1pPr>
          </a:lstStyle>
          <a:p>
            <a:r>
              <a:rPr lang="en-US" dirty="0" smtClean="0"/>
              <a:t>Click to edit Master title style</a:t>
            </a:r>
            <a:endParaRPr lang="en-US" dirty="0"/>
          </a:p>
        </p:txBody>
      </p:sp>
      <p:sp>
        <p:nvSpPr>
          <p:cNvPr id="14" name="Rectangle 10"/>
          <p:cNvSpPr>
            <a:spLocks noGrp="1" noChangeArrowheads="1"/>
          </p:cNvSpPr>
          <p:nvPr userDrawn="1"/>
        </p:nvSpPr>
        <p:spPr bwMode="auto">
          <a:xfrm>
            <a:off x="172445" y="6567488"/>
            <a:ext cx="175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0" tIns="0" rIns="0"/>
          <a:lstStyle/>
          <a:p>
            <a:pPr algn="l"/>
            <a:r>
              <a:rPr lang="en-US" sz="1100" dirty="0" smtClean="0"/>
              <a:t>Slide</a:t>
            </a:r>
            <a:r>
              <a:rPr lang="en-US" sz="1100" baseline="0" dirty="0" smtClean="0"/>
              <a:t> </a:t>
            </a:r>
            <a:fld id="{C121B71F-6DF1-334F-A548-7624496415DD}" type="slidenum">
              <a:rPr lang="en-US" sz="1100" smtClean="0"/>
              <a:pPr algn="l"/>
              <a:t>‹#›</a:t>
            </a:fld>
            <a:endParaRPr lang="en-US" sz="1100" dirty="0"/>
          </a:p>
        </p:txBody>
      </p:sp>
    </p:spTree>
    <p:extLst>
      <p:ext uri="{BB962C8B-B14F-4D97-AF65-F5344CB8AC3E}">
        <p14:creationId xmlns:p14="http://schemas.microsoft.com/office/powerpoint/2010/main" val="2992302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Content with Cap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3391" cy="6857543"/>
          </a:xfrm>
          <a:prstGeom prst="rect">
            <a:avLst/>
          </a:prstGeom>
        </p:spPr>
      </p:pic>
      <p:sp>
        <p:nvSpPr>
          <p:cNvPr id="3" name="Content Placeholder 2"/>
          <p:cNvSpPr>
            <a:spLocks noGrp="1"/>
          </p:cNvSpPr>
          <p:nvPr>
            <p:ph idx="1"/>
          </p:nvPr>
        </p:nvSpPr>
        <p:spPr>
          <a:xfrm>
            <a:off x="917023" y="2176272"/>
            <a:ext cx="6400800" cy="4114800"/>
          </a:xfrm>
          <a:prstGeom prst="rect">
            <a:avLst/>
          </a:prstGeom>
        </p:spPr>
        <p:txBody>
          <a:bodyPr lIns="0" tIns="0" rIns="0" bIns="0"/>
          <a:lstStyle>
            <a:lvl1pPr marL="347472" indent="-347472">
              <a:lnSpc>
                <a:spcPts val="2800"/>
              </a:lnSpc>
              <a:spcBef>
                <a:spcPts val="1200"/>
              </a:spcBef>
              <a:buClr>
                <a:srgbClr val="FF0000"/>
              </a:buClr>
              <a:buSzPct val="120000"/>
              <a:buFont typeface="Arial"/>
              <a:buChar char="•"/>
              <a:defRPr sz="2600">
                <a:latin typeface="Arial"/>
                <a:cs typeface="Arial"/>
              </a:defRPr>
            </a:lvl1pPr>
            <a:lvl2pPr marL="685800" indent="-285750">
              <a:lnSpc>
                <a:spcPts val="2200"/>
              </a:lnSpc>
              <a:spcBef>
                <a:spcPts val="600"/>
              </a:spcBef>
              <a:buClr>
                <a:srgbClr val="009075"/>
              </a:buClr>
              <a:buSzPct val="90000"/>
              <a:buFont typeface="Zapf Dingbats" charset="2"/>
              <a:buChar char="➡"/>
              <a:defRPr sz="2200">
                <a:latin typeface="Arial"/>
                <a:cs typeface="Arial"/>
              </a:defRPr>
            </a:lvl2pPr>
            <a:lvl3pPr marL="914400" indent="0">
              <a:buNone/>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10" name="Title 1"/>
          <p:cNvSpPr>
            <a:spLocks noGrp="1"/>
          </p:cNvSpPr>
          <p:nvPr>
            <p:ph type="title"/>
          </p:nvPr>
        </p:nvSpPr>
        <p:spPr>
          <a:xfrm>
            <a:off x="917022" y="1601787"/>
            <a:ext cx="6400800" cy="1289304"/>
          </a:xfrm>
          <a:prstGeom prst="rect">
            <a:avLst/>
          </a:prstGeom>
        </p:spPr>
        <p:txBody>
          <a:bodyPr lIns="0" tIns="0" rIns="0" bIns="0"/>
          <a:lstStyle>
            <a:lvl1pPr marL="0" indent="0" algn="l">
              <a:lnSpc>
                <a:spcPts val="3200"/>
              </a:lnSpc>
              <a:defRPr sz="3600" b="0" i="0" kern="1200" spc="0" baseline="0">
                <a:solidFill>
                  <a:srgbClr val="009075"/>
                </a:solidFill>
                <a:latin typeface="Arial"/>
                <a:cs typeface="Arial"/>
              </a:defRPr>
            </a:lvl1pPr>
          </a:lstStyle>
          <a:p>
            <a:r>
              <a:rPr lang="en-US" dirty="0" smtClean="0"/>
              <a:t>Click to edit Master title style</a:t>
            </a:r>
            <a:endParaRPr lang="en-US" dirty="0"/>
          </a:p>
        </p:txBody>
      </p:sp>
      <p:sp>
        <p:nvSpPr>
          <p:cNvPr id="14" name="Rectangle 10"/>
          <p:cNvSpPr>
            <a:spLocks noGrp="1" noChangeArrowheads="1"/>
          </p:cNvSpPr>
          <p:nvPr userDrawn="1"/>
        </p:nvSpPr>
        <p:spPr bwMode="auto">
          <a:xfrm>
            <a:off x="172445" y="6567488"/>
            <a:ext cx="175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0" tIns="0" rIns="0"/>
          <a:lstStyle/>
          <a:p>
            <a:pPr algn="l"/>
            <a:r>
              <a:rPr lang="en-US" sz="1100" dirty="0" smtClean="0"/>
              <a:t>Slide</a:t>
            </a:r>
            <a:r>
              <a:rPr lang="en-US" sz="1100" baseline="0" dirty="0" smtClean="0"/>
              <a:t> </a:t>
            </a:r>
            <a:fld id="{C121B71F-6DF1-334F-A548-7624496415DD}" type="slidenum">
              <a:rPr lang="en-US" sz="1100" smtClean="0"/>
              <a:pPr algn="l"/>
              <a:t>‹#›</a:t>
            </a:fld>
            <a:endParaRPr lang="en-US" sz="1100" dirty="0"/>
          </a:p>
        </p:txBody>
      </p:sp>
    </p:spTree>
    <p:extLst>
      <p:ext uri="{BB962C8B-B14F-4D97-AF65-F5344CB8AC3E}">
        <p14:creationId xmlns:p14="http://schemas.microsoft.com/office/powerpoint/2010/main" val="2992302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Content with Cap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3391" cy="6857543"/>
          </a:xfrm>
          <a:prstGeom prst="rect">
            <a:avLst/>
          </a:prstGeom>
        </p:spPr>
      </p:pic>
      <p:sp>
        <p:nvSpPr>
          <p:cNvPr id="3" name="Content Placeholder 2"/>
          <p:cNvSpPr>
            <a:spLocks noGrp="1"/>
          </p:cNvSpPr>
          <p:nvPr>
            <p:ph idx="1"/>
          </p:nvPr>
        </p:nvSpPr>
        <p:spPr>
          <a:xfrm>
            <a:off x="917023" y="2176272"/>
            <a:ext cx="6400800" cy="4114800"/>
          </a:xfrm>
          <a:prstGeom prst="rect">
            <a:avLst/>
          </a:prstGeom>
        </p:spPr>
        <p:txBody>
          <a:bodyPr lIns="0" tIns="0" rIns="0" bIns="0"/>
          <a:lstStyle>
            <a:lvl1pPr marL="347472" indent="-347472">
              <a:lnSpc>
                <a:spcPts val="2800"/>
              </a:lnSpc>
              <a:spcBef>
                <a:spcPts val="1200"/>
              </a:spcBef>
              <a:buClr>
                <a:srgbClr val="FF0000"/>
              </a:buClr>
              <a:buSzPct val="120000"/>
              <a:buFont typeface="Arial"/>
              <a:buChar char="•"/>
              <a:defRPr sz="2600">
                <a:latin typeface="Arial"/>
                <a:cs typeface="Arial"/>
              </a:defRPr>
            </a:lvl1pPr>
            <a:lvl2pPr marL="685800" indent="-285750">
              <a:lnSpc>
                <a:spcPts val="2200"/>
              </a:lnSpc>
              <a:spcBef>
                <a:spcPts val="600"/>
              </a:spcBef>
              <a:buClr>
                <a:srgbClr val="009075"/>
              </a:buClr>
              <a:buSzPct val="90000"/>
              <a:buFont typeface="Zapf Dingbats" charset="2"/>
              <a:buChar char="➡"/>
              <a:defRPr sz="2200">
                <a:latin typeface="Arial"/>
                <a:cs typeface="Arial"/>
              </a:defRPr>
            </a:lvl2pPr>
            <a:lvl3pPr marL="914400" indent="0">
              <a:buNone/>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10" name="Title 1"/>
          <p:cNvSpPr>
            <a:spLocks noGrp="1"/>
          </p:cNvSpPr>
          <p:nvPr>
            <p:ph type="title"/>
          </p:nvPr>
        </p:nvSpPr>
        <p:spPr>
          <a:xfrm>
            <a:off x="917022" y="1601787"/>
            <a:ext cx="6400800" cy="1289304"/>
          </a:xfrm>
          <a:prstGeom prst="rect">
            <a:avLst/>
          </a:prstGeom>
        </p:spPr>
        <p:txBody>
          <a:bodyPr lIns="0" tIns="0" rIns="0" bIns="0"/>
          <a:lstStyle>
            <a:lvl1pPr marL="0" indent="0" algn="l">
              <a:lnSpc>
                <a:spcPts val="3200"/>
              </a:lnSpc>
              <a:defRPr sz="3600" b="0" i="0" kern="1200" spc="0" baseline="0">
                <a:solidFill>
                  <a:srgbClr val="009075"/>
                </a:solidFill>
                <a:latin typeface="Arial"/>
                <a:cs typeface="Arial"/>
              </a:defRPr>
            </a:lvl1pPr>
          </a:lstStyle>
          <a:p>
            <a:r>
              <a:rPr lang="en-US" dirty="0" smtClean="0"/>
              <a:t>Click to edit Master title style</a:t>
            </a:r>
            <a:endParaRPr lang="en-US" dirty="0"/>
          </a:p>
        </p:txBody>
      </p:sp>
      <p:sp>
        <p:nvSpPr>
          <p:cNvPr id="14" name="Rectangle 10"/>
          <p:cNvSpPr>
            <a:spLocks noGrp="1" noChangeArrowheads="1"/>
          </p:cNvSpPr>
          <p:nvPr userDrawn="1"/>
        </p:nvSpPr>
        <p:spPr bwMode="auto">
          <a:xfrm>
            <a:off x="172445" y="6567488"/>
            <a:ext cx="175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0" tIns="0" rIns="0"/>
          <a:lstStyle/>
          <a:p>
            <a:pPr algn="l"/>
            <a:r>
              <a:rPr lang="en-US" sz="1100" dirty="0" smtClean="0"/>
              <a:t>Slide</a:t>
            </a:r>
            <a:r>
              <a:rPr lang="en-US" sz="1100" baseline="0" dirty="0" smtClean="0"/>
              <a:t> </a:t>
            </a:r>
            <a:fld id="{C121B71F-6DF1-334F-A548-7624496415DD}" type="slidenum">
              <a:rPr lang="en-US" sz="1100" smtClean="0"/>
              <a:pPr algn="l"/>
              <a:t>‹#›</a:t>
            </a:fld>
            <a:endParaRPr lang="en-US" sz="1100" dirty="0"/>
          </a:p>
        </p:txBody>
      </p:sp>
    </p:spTree>
    <p:extLst>
      <p:ext uri="{BB962C8B-B14F-4D97-AF65-F5344CB8AC3E}">
        <p14:creationId xmlns:p14="http://schemas.microsoft.com/office/powerpoint/2010/main" val="2992302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Content with Cap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3391" cy="6857543"/>
          </a:xfrm>
          <a:prstGeom prst="rect">
            <a:avLst/>
          </a:prstGeom>
        </p:spPr>
      </p:pic>
      <p:sp>
        <p:nvSpPr>
          <p:cNvPr id="3" name="Content Placeholder 2"/>
          <p:cNvSpPr>
            <a:spLocks noGrp="1"/>
          </p:cNvSpPr>
          <p:nvPr>
            <p:ph idx="1"/>
          </p:nvPr>
        </p:nvSpPr>
        <p:spPr>
          <a:xfrm>
            <a:off x="917023" y="2176272"/>
            <a:ext cx="6400800" cy="4114800"/>
          </a:xfrm>
          <a:prstGeom prst="rect">
            <a:avLst/>
          </a:prstGeom>
        </p:spPr>
        <p:txBody>
          <a:bodyPr lIns="0" tIns="0" rIns="0" bIns="0"/>
          <a:lstStyle>
            <a:lvl1pPr marL="347472" indent="-347472">
              <a:lnSpc>
                <a:spcPts val="2800"/>
              </a:lnSpc>
              <a:spcBef>
                <a:spcPts val="1200"/>
              </a:spcBef>
              <a:buClr>
                <a:srgbClr val="FF0000"/>
              </a:buClr>
              <a:buSzPct val="120000"/>
              <a:buFont typeface="Arial"/>
              <a:buChar char="•"/>
              <a:defRPr sz="2600">
                <a:latin typeface="Arial"/>
                <a:cs typeface="Arial"/>
              </a:defRPr>
            </a:lvl1pPr>
            <a:lvl2pPr marL="685800" indent="-285750">
              <a:lnSpc>
                <a:spcPts val="2200"/>
              </a:lnSpc>
              <a:spcBef>
                <a:spcPts val="600"/>
              </a:spcBef>
              <a:buClr>
                <a:srgbClr val="009075"/>
              </a:buClr>
              <a:buSzPct val="90000"/>
              <a:buFont typeface="Zapf Dingbats" charset="2"/>
              <a:buChar char="➡"/>
              <a:defRPr sz="2200">
                <a:latin typeface="Arial"/>
                <a:cs typeface="Arial"/>
              </a:defRPr>
            </a:lvl2pPr>
            <a:lvl3pPr marL="914400" indent="0">
              <a:buNone/>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10" name="Title 1"/>
          <p:cNvSpPr>
            <a:spLocks noGrp="1"/>
          </p:cNvSpPr>
          <p:nvPr>
            <p:ph type="title"/>
          </p:nvPr>
        </p:nvSpPr>
        <p:spPr>
          <a:xfrm>
            <a:off x="917022" y="1601787"/>
            <a:ext cx="6400800" cy="1289304"/>
          </a:xfrm>
          <a:prstGeom prst="rect">
            <a:avLst/>
          </a:prstGeom>
        </p:spPr>
        <p:txBody>
          <a:bodyPr lIns="0" tIns="0" rIns="0" bIns="0"/>
          <a:lstStyle>
            <a:lvl1pPr marL="0" indent="0" algn="l">
              <a:lnSpc>
                <a:spcPts val="3200"/>
              </a:lnSpc>
              <a:defRPr sz="3600" b="0" i="0" kern="1200" spc="0" baseline="0">
                <a:solidFill>
                  <a:srgbClr val="009075"/>
                </a:solidFill>
                <a:latin typeface="Arial"/>
                <a:cs typeface="Arial"/>
              </a:defRPr>
            </a:lvl1pPr>
          </a:lstStyle>
          <a:p>
            <a:r>
              <a:rPr lang="en-US" dirty="0" smtClean="0"/>
              <a:t>Click to edit Master title style</a:t>
            </a:r>
            <a:endParaRPr lang="en-US" dirty="0"/>
          </a:p>
        </p:txBody>
      </p:sp>
      <p:sp>
        <p:nvSpPr>
          <p:cNvPr id="14" name="Rectangle 10"/>
          <p:cNvSpPr>
            <a:spLocks noGrp="1" noChangeArrowheads="1"/>
          </p:cNvSpPr>
          <p:nvPr userDrawn="1"/>
        </p:nvSpPr>
        <p:spPr bwMode="auto">
          <a:xfrm>
            <a:off x="172445" y="6567488"/>
            <a:ext cx="175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0" tIns="0" rIns="0"/>
          <a:lstStyle/>
          <a:p>
            <a:pPr algn="l"/>
            <a:r>
              <a:rPr lang="en-US" sz="1100" dirty="0" smtClean="0"/>
              <a:t>Slide</a:t>
            </a:r>
            <a:r>
              <a:rPr lang="en-US" sz="1100" baseline="0" dirty="0" smtClean="0"/>
              <a:t> </a:t>
            </a:r>
            <a:fld id="{C121B71F-6DF1-334F-A548-7624496415DD}" type="slidenum">
              <a:rPr lang="en-US" sz="1100" smtClean="0"/>
              <a:pPr algn="l"/>
              <a:t>‹#›</a:t>
            </a:fld>
            <a:endParaRPr lang="en-US" sz="1100" dirty="0"/>
          </a:p>
        </p:txBody>
      </p:sp>
    </p:spTree>
    <p:extLst>
      <p:ext uri="{BB962C8B-B14F-4D97-AF65-F5344CB8AC3E}">
        <p14:creationId xmlns:p14="http://schemas.microsoft.com/office/powerpoint/2010/main" val="2992302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6016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Content with Cap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3391" cy="6857543"/>
          </a:xfrm>
          <a:prstGeom prst="rect">
            <a:avLst/>
          </a:prstGeom>
        </p:spPr>
      </p:pic>
      <p:sp>
        <p:nvSpPr>
          <p:cNvPr id="3" name="Content Placeholder 2"/>
          <p:cNvSpPr>
            <a:spLocks noGrp="1"/>
          </p:cNvSpPr>
          <p:nvPr>
            <p:ph idx="1"/>
          </p:nvPr>
        </p:nvSpPr>
        <p:spPr>
          <a:xfrm>
            <a:off x="917023" y="2176272"/>
            <a:ext cx="6400800" cy="4114800"/>
          </a:xfrm>
          <a:prstGeom prst="rect">
            <a:avLst/>
          </a:prstGeom>
        </p:spPr>
        <p:txBody>
          <a:bodyPr lIns="0" tIns="0" rIns="0" bIns="0"/>
          <a:lstStyle>
            <a:lvl1pPr marL="347472" indent="-347472">
              <a:lnSpc>
                <a:spcPts val="2800"/>
              </a:lnSpc>
              <a:spcBef>
                <a:spcPts val="1200"/>
              </a:spcBef>
              <a:buClr>
                <a:srgbClr val="FF0000"/>
              </a:buClr>
              <a:buSzPct val="120000"/>
              <a:buFont typeface="Arial"/>
              <a:buChar char="•"/>
              <a:defRPr sz="2600">
                <a:latin typeface="Arial"/>
                <a:cs typeface="Arial"/>
              </a:defRPr>
            </a:lvl1pPr>
            <a:lvl2pPr marL="685800" indent="-285750">
              <a:lnSpc>
                <a:spcPts val="2200"/>
              </a:lnSpc>
              <a:spcBef>
                <a:spcPts val="600"/>
              </a:spcBef>
              <a:buClr>
                <a:srgbClr val="009075"/>
              </a:buClr>
              <a:buSzPct val="90000"/>
              <a:buFont typeface="Zapf Dingbats" charset="2"/>
              <a:buChar char="➡"/>
              <a:defRPr sz="2200">
                <a:latin typeface="Arial"/>
                <a:cs typeface="Arial"/>
              </a:defRPr>
            </a:lvl2pPr>
            <a:lvl3pPr marL="914400" indent="0">
              <a:buNone/>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10" name="Title 1"/>
          <p:cNvSpPr>
            <a:spLocks noGrp="1"/>
          </p:cNvSpPr>
          <p:nvPr>
            <p:ph type="title"/>
          </p:nvPr>
        </p:nvSpPr>
        <p:spPr>
          <a:xfrm>
            <a:off x="917022" y="1601787"/>
            <a:ext cx="6400800" cy="1289304"/>
          </a:xfrm>
          <a:prstGeom prst="rect">
            <a:avLst/>
          </a:prstGeom>
        </p:spPr>
        <p:txBody>
          <a:bodyPr lIns="0" tIns="0" rIns="0" bIns="0"/>
          <a:lstStyle>
            <a:lvl1pPr marL="0" indent="0" algn="l">
              <a:lnSpc>
                <a:spcPts val="3200"/>
              </a:lnSpc>
              <a:defRPr sz="3600" b="0" i="0" kern="1200" spc="0" baseline="0">
                <a:solidFill>
                  <a:srgbClr val="009075"/>
                </a:solidFill>
                <a:latin typeface="Arial"/>
                <a:cs typeface="Arial"/>
              </a:defRPr>
            </a:lvl1pPr>
          </a:lstStyle>
          <a:p>
            <a:r>
              <a:rPr lang="en-US" dirty="0" smtClean="0"/>
              <a:t>Click to edit Master title style</a:t>
            </a:r>
            <a:endParaRPr lang="en-US" dirty="0"/>
          </a:p>
        </p:txBody>
      </p:sp>
      <p:sp>
        <p:nvSpPr>
          <p:cNvPr id="14" name="Rectangle 10"/>
          <p:cNvSpPr>
            <a:spLocks noGrp="1" noChangeArrowheads="1"/>
          </p:cNvSpPr>
          <p:nvPr userDrawn="1"/>
        </p:nvSpPr>
        <p:spPr bwMode="auto">
          <a:xfrm>
            <a:off x="172445" y="6567488"/>
            <a:ext cx="175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0" tIns="0" rIns="0"/>
          <a:lstStyle/>
          <a:p>
            <a:pPr algn="l"/>
            <a:r>
              <a:rPr lang="en-US" sz="1100" dirty="0" smtClean="0"/>
              <a:t>Slide</a:t>
            </a:r>
            <a:r>
              <a:rPr lang="en-US" sz="1100" baseline="0" dirty="0" smtClean="0"/>
              <a:t> </a:t>
            </a:r>
            <a:fld id="{C121B71F-6DF1-334F-A548-7624496415DD}" type="slidenum">
              <a:rPr lang="en-US" sz="1100" smtClean="0"/>
              <a:pPr algn="l"/>
              <a:t>‹#›</a:t>
            </a:fld>
            <a:endParaRPr lang="en-US" sz="1100" dirty="0"/>
          </a:p>
        </p:txBody>
      </p:sp>
    </p:spTree>
    <p:extLst>
      <p:ext uri="{BB962C8B-B14F-4D97-AF65-F5344CB8AC3E}">
        <p14:creationId xmlns:p14="http://schemas.microsoft.com/office/powerpoint/2010/main" val="2992302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Content with Cap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3391" cy="6857543"/>
          </a:xfrm>
          <a:prstGeom prst="rect">
            <a:avLst/>
          </a:prstGeom>
        </p:spPr>
      </p:pic>
      <p:sp>
        <p:nvSpPr>
          <p:cNvPr id="3" name="Content Placeholder 2"/>
          <p:cNvSpPr>
            <a:spLocks noGrp="1"/>
          </p:cNvSpPr>
          <p:nvPr>
            <p:ph idx="1"/>
          </p:nvPr>
        </p:nvSpPr>
        <p:spPr>
          <a:xfrm>
            <a:off x="917023" y="2176272"/>
            <a:ext cx="6400800" cy="4114800"/>
          </a:xfrm>
          <a:prstGeom prst="rect">
            <a:avLst/>
          </a:prstGeom>
        </p:spPr>
        <p:txBody>
          <a:bodyPr lIns="0" tIns="0" rIns="0" bIns="0"/>
          <a:lstStyle>
            <a:lvl1pPr marL="347472" indent="-347472">
              <a:lnSpc>
                <a:spcPts val="2800"/>
              </a:lnSpc>
              <a:spcBef>
                <a:spcPts val="1200"/>
              </a:spcBef>
              <a:buClr>
                <a:srgbClr val="FF0000"/>
              </a:buClr>
              <a:buSzPct val="120000"/>
              <a:buFont typeface="Arial"/>
              <a:buChar char="•"/>
              <a:defRPr sz="2600">
                <a:latin typeface="Arial"/>
                <a:cs typeface="Arial"/>
              </a:defRPr>
            </a:lvl1pPr>
            <a:lvl2pPr marL="685800" indent="-285750">
              <a:lnSpc>
                <a:spcPts val="2200"/>
              </a:lnSpc>
              <a:spcBef>
                <a:spcPts val="600"/>
              </a:spcBef>
              <a:buClr>
                <a:srgbClr val="009075"/>
              </a:buClr>
              <a:buSzPct val="90000"/>
              <a:buFont typeface="Zapf Dingbats" charset="2"/>
              <a:buChar char="➡"/>
              <a:defRPr sz="2200">
                <a:latin typeface="Arial"/>
                <a:cs typeface="Arial"/>
              </a:defRPr>
            </a:lvl2pPr>
            <a:lvl3pPr marL="914400" indent="0">
              <a:buNone/>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10" name="Title 1"/>
          <p:cNvSpPr>
            <a:spLocks noGrp="1"/>
          </p:cNvSpPr>
          <p:nvPr>
            <p:ph type="title"/>
          </p:nvPr>
        </p:nvSpPr>
        <p:spPr>
          <a:xfrm>
            <a:off x="917022" y="1601787"/>
            <a:ext cx="6400800" cy="1289304"/>
          </a:xfrm>
          <a:prstGeom prst="rect">
            <a:avLst/>
          </a:prstGeom>
        </p:spPr>
        <p:txBody>
          <a:bodyPr lIns="0" tIns="0" rIns="0" bIns="0"/>
          <a:lstStyle>
            <a:lvl1pPr marL="0" indent="0" algn="l">
              <a:lnSpc>
                <a:spcPts val="3200"/>
              </a:lnSpc>
              <a:defRPr sz="3600" b="0" i="0" kern="1200" spc="0" baseline="0">
                <a:solidFill>
                  <a:srgbClr val="009075"/>
                </a:solidFill>
                <a:latin typeface="Arial"/>
                <a:cs typeface="Arial"/>
              </a:defRPr>
            </a:lvl1pPr>
          </a:lstStyle>
          <a:p>
            <a:r>
              <a:rPr lang="en-US" dirty="0" smtClean="0"/>
              <a:t>Click to edit Master title style</a:t>
            </a:r>
            <a:endParaRPr lang="en-US" dirty="0"/>
          </a:p>
        </p:txBody>
      </p:sp>
      <p:sp>
        <p:nvSpPr>
          <p:cNvPr id="14" name="Rectangle 10"/>
          <p:cNvSpPr>
            <a:spLocks noGrp="1" noChangeArrowheads="1"/>
          </p:cNvSpPr>
          <p:nvPr userDrawn="1"/>
        </p:nvSpPr>
        <p:spPr bwMode="auto">
          <a:xfrm>
            <a:off x="172445" y="6567488"/>
            <a:ext cx="175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0" tIns="0" rIns="0"/>
          <a:lstStyle/>
          <a:p>
            <a:pPr algn="l"/>
            <a:r>
              <a:rPr lang="en-US" sz="1100" dirty="0" smtClean="0"/>
              <a:t>Slide</a:t>
            </a:r>
            <a:r>
              <a:rPr lang="en-US" sz="1100" baseline="0" dirty="0" smtClean="0"/>
              <a:t> </a:t>
            </a:r>
            <a:fld id="{C121B71F-6DF1-334F-A548-7624496415DD}" type="slidenum">
              <a:rPr lang="en-US" sz="1100" smtClean="0"/>
              <a:pPr algn="l"/>
              <a:t>‹#›</a:t>
            </a:fld>
            <a:endParaRPr lang="en-US" sz="1100" dirty="0"/>
          </a:p>
        </p:txBody>
      </p:sp>
    </p:spTree>
    <p:extLst>
      <p:ext uri="{BB962C8B-B14F-4D97-AF65-F5344CB8AC3E}">
        <p14:creationId xmlns:p14="http://schemas.microsoft.com/office/powerpoint/2010/main" val="2992302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1_Content with Cap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3391" cy="6857543"/>
          </a:xfrm>
          <a:prstGeom prst="rect">
            <a:avLst/>
          </a:prstGeom>
        </p:spPr>
      </p:pic>
      <p:sp>
        <p:nvSpPr>
          <p:cNvPr id="3" name="Content Placeholder 2"/>
          <p:cNvSpPr>
            <a:spLocks noGrp="1"/>
          </p:cNvSpPr>
          <p:nvPr>
            <p:ph idx="1"/>
          </p:nvPr>
        </p:nvSpPr>
        <p:spPr>
          <a:xfrm>
            <a:off x="917023" y="2176272"/>
            <a:ext cx="6400800" cy="4114800"/>
          </a:xfrm>
          <a:prstGeom prst="rect">
            <a:avLst/>
          </a:prstGeom>
        </p:spPr>
        <p:txBody>
          <a:bodyPr lIns="0" tIns="0" rIns="0" bIns="0"/>
          <a:lstStyle>
            <a:lvl1pPr marL="347472" indent="-347472">
              <a:lnSpc>
                <a:spcPts val="2800"/>
              </a:lnSpc>
              <a:spcBef>
                <a:spcPts val="1200"/>
              </a:spcBef>
              <a:buClr>
                <a:srgbClr val="FF0000"/>
              </a:buClr>
              <a:buSzPct val="120000"/>
              <a:buFont typeface="Arial"/>
              <a:buChar char="•"/>
              <a:defRPr sz="2600">
                <a:latin typeface="Arial"/>
                <a:cs typeface="Arial"/>
              </a:defRPr>
            </a:lvl1pPr>
            <a:lvl2pPr marL="685800" indent="-285750">
              <a:lnSpc>
                <a:spcPts val="2200"/>
              </a:lnSpc>
              <a:spcBef>
                <a:spcPts val="600"/>
              </a:spcBef>
              <a:buClr>
                <a:srgbClr val="009075"/>
              </a:buClr>
              <a:buSzPct val="90000"/>
              <a:buFont typeface="Zapf Dingbats" charset="2"/>
              <a:buChar char="➡"/>
              <a:defRPr sz="2200">
                <a:latin typeface="Arial"/>
                <a:cs typeface="Arial"/>
              </a:defRPr>
            </a:lvl2pPr>
            <a:lvl3pPr marL="914400" indent="0">
              <a:buNone/>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10" name="Title 1"/>
          <p:cNvSpPr>
            <a:spLocks noGrp="1"/>
          </p:cNvSpPr>
          <p:nvPr>
            <p:ph type="title"/>
          </p:nvPr>
        </p:nvSpPr>
        <p:spPr>
          <a:xfrm>
            <a:off x="917022" y="1601787"/>
            <a:ext cx="6400800" cy="1289304"/>
          </a:xfrm>
          <a:prstGeom prst="rect">
            <a:avLst/>
          </a:prstGeom>
        </p:spPr>
        <p:txBody>
          <a:bodyPr lIns="0" tIns="0" rIns="0" bIns="0"/>
          <a:lstStyle>
            <a:lvl1pPr marL="0" indent="0" algn="l">
              <a:lnSpc>
                <a:spcPts val="3200"/>
              </a:lnSpc>
              <a:defRPr sz="3600" b="0" i="0" kern="1200" spc="0" baseline="0">
                <a:solidFill>
                  <a:srgbClr val="009075"/>
                </a:solidFill>
                <a:latin typeface="Arial"/>
                <a:cs typeface="Arial"/>
              </a:defRPr>
            </a:lvl1pPr>
          </a:lstStyle>
          <a:p>
            <a:r>
              <a:rPr lang="en-US" dirty="0" smtClean="0"/>
              <a:t>Click to edit Master title style</a:t>
            </a:r>
            <a:endParaRPr lang="en-US" dirty="0"/>
          </a:p>
        </p:txBody>
      </p:sp>
      <p:sp>
        <p:nvSpPr>
          <p:cNvPr id="14" name="Rectangle 10"/>
          <p:cNvSpPr>
            <a:spLocks noGrp="1" noChangeArrowheads="1"/>
          </p:cNvSpPr>
          <p:nvPr userDrawn="1"/>
        </p:nvSpPr>
        <p:spPr bwMode="auto">
          <a:xfrm>
            <a:off x="172445" y="6567488"/>
            <a:ext cx="175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0" tIns="0" rIns="0"/>
          <a:lstStyle/>
          <a:p>
            <a:pPr algn="l"/>
            <a:r>
              <a:rPr lang="en-US" sz="1100" dirty="0" smtClean="0"/>
              <a:t>Slide</a:t>
            </a:r>
            <a:r>
              <a:rPr lang="en-US" sz="1100" baseline="0" dirty="0" smtClean="0"/>
              <a:t> </a:t>
            </a:r>
            <a:fld id="{C121B71F-6DF1-334F-A548-7624496415DD}" type="slidenum">
              <a:rPr lang="en-US" sz="1100" smtClean="0"/>
              <a:pPr algn="l"/>
              <a:t>‹#›</a:t>
            </a:fld>
            <a:endParaRPr lang="en-US" sz="1100" dirty="0"/>
          </a:p>
        </p:txBody>
      </p:sp>
    </p:spTree>
    <p:extLst>
      <p:ext uri="{BB962C8B-B14F-4D97-AF65-F5344CB8AC3E}">
        <p14:creationId xmlns:p14="http://schemas.microsoft.com/office/powerpoint/2010/main" val="2992302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3_Content with Cap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3391" cy="6857543"/>
          </a:xfrm>
          <a:prstGeom prst="rect">
            <a:avLst/>
          </a:prstGeom>
        </p:spPr>
      </p:pic>
      <p:sp>
        <p:nvSpPr>
          <p:cNvPr id="3" name="Content Placeholder 2"/>
          <p:cNvSpPr>
            <a:spLocks noGrp="1"/>
          </p:cNvSpPr>
          <p:nvPr>
            <p:ph idx="1"/>
          </p:nvPr>
        </p:nvSpPr>
        <p:spPr>
          <a:xfrm>
            <a:off x="917023" y="2176272"/>
            <a:ext cx="6400800" cy="4114800"/>
          </a:xfrm>
          <a:prstGeom prst="rect">
            <a:avLst/>
          </a:prstGeom>
        </p:spPr>
        <p:txBody>
          <a:bodyPr lIns="0" tIns="0" rIns="0" bIns="0"/>
          <a:lstStyle>
            <a:lvl1pPr marL="347472" indent="-347472">
              <a:lnSpc>
                <a:spcPts val="2800"/>
              </a:lnSpc>
              <a:spcBef>
                <a:spcPts val="1200"/>
              </a:spcBef>
              <a:buClr>
                <a:srgbClr val="FF0000"/>
              </a:buClr>
              <a:buSzPct val="120000"/>
              <a:buFont typeface="Arial"/>
              <a:buChar char="•"/>
              <a:defRPr sz="2600">
                <a:latin typeface="Arial"/>
                <a:cs typeface="Arial"/>
              </a:defRPr>
            </a:lvl1pPr>
            <a:lvl2pPr marL="685800" indent="-285750">
              <a:lnSpc>
                <a:spcPts val="2200"/>
              </a:lnSpc>
              <a:spcBef>
                <a:spcPts val="600"/>
              </a:spcBef>
              <a:buClr>
                <a:srgbClr val="009075"/>
              </a:buClr>
              <a:buSzPct val="90000"/>
              <a:buFont typeface="Zapf Dingbats" charset="2"/>
              <a:buChar char="➡"/>
              <a:defRPr sz="2200">
                <a:latin typeface="Arial"/>
                <a:cs typeface="Arial"/>
              </a:defRPr>
            </a:lvl2pPr>
            <a:lvl3pPr marL="914400" indent="0">
              <a:buNone/>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10" name="Title 1"/>
          <p:cNvSpPr>
            <a:spLocks noGrp="1"/>
          </p:cNvSpPr>
          <p:nvPr>
            <p:ph type="title"/>
          </p:nvPr>
        </p:nvSpPr>
        <p:spPr>
          <a:xfrm>
            <a:off x="917022" y="1601787"/>
            <a:ext cx="6400800" cy="1289304"/>
          </a:xfrm>
          <a:prstGeom prst="rect">
            <a:avLst/>
          </a:prstGeom>
        </p:spPr>
        <p:txBody>
          <a:bodyPr lIns="0" tIns="0" rIns="0" bIns="0"/>
          <a:lstStyle>
            <a:lvl1pPr marL="0" indent="0" algn="l">
              <a:lnSpc>
                <a:spcPts val="3200"/>
              </a:lnSpc>
              <a:defRPr sz="3600" b="0" i="0" kern="1200" spc="0" baseline="0">
                <a:solidFill>
                  <a:srgbClr val="009075"/>
                </a:solidFill>
                <a:latin typeface="Arial"/>
                <a:cs typeface="Arial"/>
              </a:defRPr>
            </a:lvl1pPr>
          </a:lstStyle>
          <a:p>
            <a:r>
              <a:rPr lang="en-US" dirty="0" smtClean="0"/>
              <a:t>Click to edit Master title style</a:t>
            </a:r>
            <a:endParaRPr lang="en-US" dirty="0"/>
          </a:p>
        </p:txBody>
      </p:sp>
      <p:sp>
        <p:nvSpPr>
          <p:cNvPr id="14" name="Rectangle 10"/>
          <p:cNvSpPr>
            <a:spLocks noGrp="1" noChangeArrowheads="1"/>
          </p:cNvSpPr>
          <p:nvPr userDrawn="1"/>
        </p:nvSpPr>
        <p:spPr bwMode="auto">
          <a:xfrm>
            <a:off x="172445" y="6567488"/>
            <a:ext cx="175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0" tIns="0" rIns="0"/>
          <a:lstStyle/>
          <a:p>
            <a:pPr algn="l"/>
            <a:r>
              <a:rPr lang="en-US" sz="1100" dirty="0" smtClean="0"/>
              <a:t>Slide</a:t>
            </a:r>
            <a:r>
              <a:rPr lang="en-US" sz="1100" baseline="0" dirty="0" smtClean="0"/>
              <a:t> </a:t>
            </a:r>
            <a:fld id="{C121B71F-6DF1-334F-A548-7624496415DD}" type="slidenum">
              <a:rPr lang="en-US" sz="1100" smtClean="0"/>
              <a:pPr algn="l"/>
              <a:t>‹#›</a:t>
            </a:fld>
            <a:endParaRPr lang="en-US" sz="1100" dirty="0"/>
          </a:p>
        </p:txBody>
      </p:sp>
    </p:spTree>
    <p:extLst>
      <p:ext uri="{BB962C8B-B14F-4D97-AF65-F5344CB8AC3E}">
        <p14:creationId xmlns:p14="http://schemas.microsoft.com/office/powerpoint/2010/main" val="2992302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4_Content with Cap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3391" cy="6857543"/>
          </a:xfrm>
          <a:prstGeom prst="rect">
            <a:avLst/>
          </a:prstGeom>
        </p:spPr>
      </p:pic>
      <p:sp>
        <p:nvSpPr>
          <p:cNvPr id="3" name="Content Placeholder 2"/>
          <p:cNvSpPr>
            <a:spLocks noGrp="1"/>
          </p:cNvSpPr>
          <p:nvPr>
            <p:ph idx="1"/>
          </p:nvPr>
        </p:nvSpPr>
        <p:spPr>
          <a:xfrm>
            <a:off x="917023" y="2176272"/>
            <a:ext cx="6400800" cy="4114800"/>
          </a:xfrm>
          <a:prstGeom prst="rect">
            <a:avLst/>
          </a:prstGeom>
        </p:spPr>
        <p:txBody>
          <a:bodyPr lIns="0" tIns="0" rIns="0" bIns="0"/>
          <a:lstStyle>
            <a:lvl1pPr marL="347472" indent="-347472">
              <a:lnSpc>
                <a:spcPts val="2800"/>
              </a:lnSpc>
              <a:spcBef>
                <a:spcPts val="1200"/>
              </a:spcBef>
              <a:buClr>
                <a:srgbClr val="FF0000"/>
              </a:buClr>
              <a:buSzPct val="120000"/>
              <a:buFont typeface="Arial"/>
              <a:buChar char="•"/>
              <a:defRPr sz="2600">
                <a:latin typeface="Arial"/>
                <a:cs typeface="Arial"/>
              </a:defRPr>
            </a:lvl1pPr>
            <a:lvl2pPr marL="685800" indent="-285750">
              <a:lnSpc>
                <a:spcPts val="2200"/>
              </a:lnSpc>
              <a:spcBef>
                <a:spcPts val="600"/>
              </a:spcBef>
              <a:buClr>
                <a:srgbClr val="009075"/>
              </a:buClr>
              <a:buSzPct val="90000"/>
              <a:buFont typeface="Zapf Dingbats" charset="2"/>
              <a:buChar char="➡"/>
              <a:defRPr sz="2200">
                <a:latin typeface="Arial"/>
                <a:cs typeface="Arial"/>
              </a:defRPr>
            </a:lvl2pPr>
            <a:lvl3pPr marL="914400" indent="0">
              <a:buNone/>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10" name="Title 1"/>
          <p:cNvSpPr>
            <a:spLocks noGrp="1"/>
          </p:cNvSpPr>
          <p:nvPr>
            <p:ph type="title"/>
          </p:nvPr>
        </p:nvSpPr>
        <p:spPr>
          <a:xfrm>
            <a:off x="917022" y="1601787"/>
            <a:ext cx="6400800" cy="1289304"/>
          </a:xfrm>
          <a:prstGeom prst="rect">
            <a:avLst/>
          </a:prstGeom>
        </p:spPr>
        <p:txBody>
          <a:bodyPr lIns="0" tIns="0" rIns="0" bIns="0"/>
          <a:lstStyle>
            <a:lvl1pPr marL="0" indent="0" algn="l">
              <a:lnSpc>
                <a:spcPts val="3200"/>
              </a:lnSpc>
              <a:defRPr sz="3600" b="0" i="0" kern="1200" spc="0" baseline="0">
                <a:solidFill>
                  <a:srgbClr val="009075"/>
                </a:solidFill>
                <a:latin typeface="Arial"/>
                <a:cs typeface="Arial"/>
              </a:defRPr>
            </a:lvl1pPr>
          </a:lstStyle>
          <a:p>
            <a:r>
              <a:rPr lang="en-US" dirty="0" smtClean="0"/>
              <a:t>Click to edit Master title style</a:t>
            </a:r>
            <a:endParaRPr lang="en-US" dirty="0"/>
          </a:p>
        </p:txBody>
      </p:sp>
      <p:sp>
        <p:nvSpPr>
          <p:cNvPr id="14" name="Rectangle 10"/>
          <p:cNvSpPr>
            <a:spLocks noGrp="1" noChangeArrowheads="1"/>
          </p:cNvSpPr>
          <p:nvPr userDrawn="1"/>
        </p:nvSpPr>
        <p:spPr bwMode="auto">
          <a:xfrm>
            <a:off x="172445" y="6567488"/>
            <a:ext cx="175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0" tIns="0" rIns="0"/>
          <a:lstStyle/>
          <a:p>
            <a:pPr algn="l"/>
            <a:r>
              <a:rPr lang="en-US" sz="1100" dirty="0" smtClean="0"/>
              <a:t>Slide</a:t>
            </a:r>
            <a:r>
              <a:rPr lang="en-US" sz="1100" baseline="0" dirty="0" smtClean="0"/>
              <a:t> </a:t>
            </a:r>
            <a:fld id="{C121B71F-6DF1-334F-A548-7624496415DD}" type="slidenum">
              <a:rPr lang="en-US" sz="1100" smtClean="0"/>
              <a:pPr algn="l"/>
              <a:t>‹#›</a:t>
            </a:fld>
            <a:endParaRPr lang="en-US" sz="1100" dirty="0"/>
          </a:p>
        </p:txBody>
      </p:sp>
    </p:spTree>
    <p:extLst>
      <p:ext uri="{BB962C8B-B14F-4D97-AF65-F5344CB8AC3E}">
        <p14:creationId xmlns:p14="http://schemas.microsoft.com/office/powerpoint/2010/main" val="2992302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5_Content with Cap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3391" cy="6857543"/>
          </a:xfrm>
          <a:prstGeom prst="rect">
            <a:avLst/>
          </a:prstGeom>
        </p:spPr>
      </p:pic>
      <p:sp>
        <p:nvSpPr>
          <p:cNvPr id="3" name="Content Placeholder 2"/>
          <p:cNvSpPr>
            <a:spLocks noGrp="1"/>
          </p:cNvSpPr>
          <p:nvPr>
            <p:ph idx="1"/>
          </p:nvPr>
        </p:nvSpPr>
        <p:spPr>
          <a:xfrm>
            <a:off x="917023" y="2176272"/>
            <a:ext cx="6400800" cy="4114800"/>
          </a:xfrm>
          <a:prstGeom prst="rect">
            <a:avLst/>
          </a:prstGeom>
        </p:spPr>
        <p:txBody>
          <a:bodyPr lIns="0" tIns="0" rIns="0" bIns="0"/>
          <a:lstStyle>
            <a:lvl1pPr marL="347472" indent="-347472">
              <a:lnSpc>
                <a:spcPts val="2800"/>
              </a:lnSpc>
              <a:spcBef>
                <a:spcPts val="1200"/>
              </a:spcBef>
              <a:buClr>
                <a:srgbClr val="FF0000"/>
              </a:buClr>
              <a:buSzPct val="120000"/>
              <a:buFont typeface="Arial"/>
              <a:buChar char="•"/>
              <a:defRPr sz="2600">
                <a:latin typeface="Arial"/>
                <a:cs typeface="Arial"/>
              </a:defRPr>
            </a:lvl1pPr>
            <a:lvl2pPr marL="685800" indent="-285750">
              <a:lnSpc>
                <a:spcPts val="2200"/>
              </a:lnSpc>
              <a:spcBef>
                <a:spcPts val="600"/>
              </a:spcBef>
              <a:buClr>
                <a:srgbClr val="009075"/>
              </a:buClr>
              <a:buSzPct val="90000"/>
              <a:buFont typeface="Zapf Dingbats" charset="2"/>
              <a:buChar char="➡"/>
              <a:defRPr sz="2200">
                <a:latin typeface="Arial"/>
                <a:cs typeface="Arial"/>
              </a:defRPr>
            </a:lvl2pPr>
            <a:lvl3pPr marL="914400" indent="0">
              <a:buNone/>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10" name="Title 1"/>
          <p:cNvSpPr>
            <a:spLocks noGrp="1"/>
          </p:cNvSpPr>
          <p:nvPr>
            <p:ph type="title"/>
          </p:nvPr>
        </p:nvSpPr>
        <p:spPr>
          <a:xfrm>
            <a:off x="917022" y="1601787"/>
            <a:ext cx="6400800" cy="1289304"/>
          </a:xfrm>
          <a:prstGeom prst="rect">
            <a:avLst/>
          </a:prstGeom>
        </p:spPr>
        <p:txBody>
          <a:bodyPr lIns="0" tIns="0" rIns="0" bIns="0"/>
          <a:lstStyle>
            <a:lvl1pPr marL="0" indent="0" algn="l">
              <a:lnSpc>
                <a:spcPts val="3200"/>
              </a:lnSpc>
              <a:defRPr sz="3600" b="0" i="0" kern="1200" spc="0" baseline="0">
                <a:solidFill>
                  <a:srgbClr val="009075"/>
                </a:solidFill>
                <a:latin typeface="Arial"/>
                <a:cs typeface="Arial"/>
              </a:defRPr>
            </a:lvl1pPr>
          </a:lstStyle>
          <a:p>
            <a:r>
              <a:rPr lang="en-US" dirty="0" smtClean="0"/>
              <a:t>Click to edit Master title style</a:t>
            </a:r>
            <a:endParaRPr lang="en-US" dirty="0"/>
          </a:p>
        </p:txBody>
      </p:sp>
      <p:sp>
        <p:nvSpPr>
          <p:cNvPr id="14" name="Rectangle 10"/>
          <p:cNvSpPr>
            <a:spLocks noGrp="1" noChangeArrowheads="1"/>
          </p:cNvSpPr>
          <p:nvPr userDrawn="1"/>
        </p:nvSpPr>
        <p:spPr bwMode="auto">
          <a:xfrm>
            <a:off x="172445" y="6567488"/>
            <a:ext cx="175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0" tIns="0" rIns="0"/>
          <a:lstStyle/>
          <a:p>
            <a:pPr algn="l"/>
            <a:r>
              <a:rPr lang="en-US" sz="1100" dirty="0" smtClean="0"/>
              <a:t>Slide</a:t>
            </a:r>
            <a:r>
              <a:rPr lang="en-US" sz="1100" baseline="0" dirty="0" smtClean="0"/>
              <a:t> </a:t>
            </a:r>
            <a:fld id="{C121B71F-6DF1-334F-A548-7624496415DD}" type="slidenum">
              <a:rPr lang="en-US" sz="1100" smtClean="0"/>
              <a:pPr algn="l"/>
              <a:t>‹#›</a:t>
            </a:fld>
            <a:endParaRPr lang="en-US" sz="1100" dirty="0"/>
          </a:p>
        </p:txBody>
      </p:sp>
    </p:spTree>
    <p:extLst>
      <p:ext uri="{BB962C8B-B14F-4D97-AF65-F5344CB8AC3E}">
        <p14:creationId xmlns:p14="http://schemas.microsoft.com/office/powerpoint/2010/main" val="2992302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6_Content with Cap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3391" cy="6857543"/>
          </a:xfrm>
          <a:prstGeom prst="rect">
            <a:avLst/>
          </a:prstGeom>
        </p:spPr>
      </p:pic>
      <p:sp>
        <p:nvSpPr>
          <p:cNvPr id="3" name="Content Placeholder 2"/>
          <p:cNvSpPr>
            <a:spLocks noGrp="1"/>
          </p:cNvSpPr>
          <p:nvPr>
            <p:ph idx="1"/>
          </p:nvPr>
        </p:nvSpPr>
        <p:spPr>
          <a:xfrm>
            <a:off x="917023" y="2176272"/>
            <a:ext cx="6400800" cy="4114800"/>
          </a:xfrm>
          <a:prstGeom prst="rect">
            <a:avLst/>
          </a:prstGeom>
        </p:spPr>
        <p:txBody>
          <a:bodyPr lIns="0" tIns="0" rIns="0" bIns="0"/>
          <a:lstStyle>
            <a:lvl1pPr marL="347472" indent="-347472">
              <a:lnSpc>
                <a:spcPts val="2800"/>
              </a:lnSpc>
              <a:spcBef>
                <a:spcPts val="1200"/>
              </a:spcBef>
              <a:buClr>
                <a:srgbClr val="FF0000"/>
              </a:buClr>
              <a:buSzPct val="120000"/>
              <a:buFont typeface="Arial"/>
              <a:buChar char="•"/>
              <a:defRPr sz="2600">
                <a:latin typeface="Arial"/>
                <a:cs typeface="Arial"/>
              </a:defRPr>
            </a:lvl1pPr>
            <a:lvl2pPr marL="685800" indent="-285750">
              <a:lnSpc>
                <a:spcPts val="2200"/>
              </a:lnSpc>
              <a:spcBef>
                <a:spcPts val="600"/>
              </a:spcBef>
              <a:buClr>
                <a:srgbClr val="009075"/>
              </a:buClr>
              <a:buSzPct val="90000"/>
              <a:buFont typeface="Zapf Dingbats" charset="2"/>
              <a:buChar char="➡"/>
              <a:defRPr sz="2200">
                <a:latin typeface="Arial"/>
                <a:cs typeface="Arial"/>
              </a:defRPr>
            </a:lvl2pPr>
            <a:lvl3pPr marL="914400" indent="0">
              <a:buNone/>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10" name="Title 1"/>
          <p:cNvSpPr>
            <a:spLocks noGrp="1"/>
          </p:cNvSpPr>
          <p:nvPr>
            <p:ph type="title"/>
          </p:nvPr>
        </p:nvSpPr>
        <p:spPr>
          <a:xfrm>
            <a:off x="917022" y="1601787"/>
            <a:ext cx="6400800" cy="1289304"/>
          </a:xfrm>
          <a:prstGeom prst="rect">
            <a:avLst/>
          </a:prstGeom>
        </p:spPr>
        <p:txBody>
          <a:bodyPr lIns="0" tIns="0" rIns="0" bIns="0"/>
          <a:lstStyle>
            <a:lvl1pPr marL="0" indent="0" algn="l">
              <a:lnSpc>
                <a:spcPts val="3200"/>
              </a:lnSpc>
              <a:defRPr sz="3600" b="0" i="0" kern="1200" spc="0" baseline="0">
                <a:solidFill>
                  <a:srgbClr val="009075"/>
                </a:solidFill>
                <a:latin typeface="Arial"/>
                <a:cs typeface="Arial"/>
              </a:defRPr>
            </a:lvl1pPr>
          </a:lstStyle>
          <a:p>
            <a:r>
              <a:rPr lang="en-US" dirty="0" smtClean="0"/>
              <a:t>Click to edit Master title style</a:t>
            </a:r>
            <a:endParaRPr lang="en-US" dirty="0"/>
          </a:p>
        </p:txBody>
      </p:sp>
      <p:sp>
        <p:nvSpPr>
          <p:cNvPr id="14" name="Rectangle 10"/>
          <p:cNvSpPr>
            <a:spLocks noGrp="1" noChangeArrowheads="1"/>
          </p:cNvSpPr>
          <p:nvPr userDrawn="1"/>
        </p:nvSpPr>
        <p:spPr bwMode="auto">
          <a:xfrm>
            <a:off x="172445" y="6567488"/>
            <a:ext cx="175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0" tIns="0" rIns="0"/>
          <a:lstStyle/>
          <a:p>
            <a:pPr algn="l"/>
            <a:r>
              <a:rPr lang="en-US" sz="1100" dirty="0" smtClean="0"/>
              <a:t>Slide</a:t>
            </a:r>
            <a:r>
              <a:rPr lang="en-US" sz="1100" baseline="0" dirty="0" smtClean="0"/>
              <a:t> </a:t>
            </a:r>
            <a:fld id="{C121B71F-6DF1-334F-A548-7624496415DD}" type="slidenum">
              <a:rPr lang="en-US" sz="1100" smtClean="0"/>
              <a:pPr algn="l"/>
              <a:t>‹#›</a:t>
            </a:fld>
            <a:endParaRPr lang="en-US" sz="1100" dirty="0"/>
          </a:p>
        </p:txBody>
      </p:sp>
    </p:spTree>
    <p:extLst>
      <p:ext uri="{BB962C8B-B14F-4D97-AF65-F5344CB8AC3E}">
        <p14:creationId xmlns:p14="http://schemas.microsoft.com/office/powerpoint/2010/main" val="299230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C42EAB-7CC3-3C49-9FCF-25F81194DA34}" type="slidenum">
              <a:rPr lang="en-US" smtClean="0"/>
              <a:t>‹#›</a:t>
            </a:fld>
            <a:endParaRPr lang="en-US" dirty="0"/>
          </a:p>
        </p:txBody>
      </p:sp>
    </p:spTree>
    <p:extLst>
      <p:ext uri="{BB962C8B-B14F-4D97-AF65-F5344CB8AC3E}">
        <p14:creationId xmlns:p14="http://schemas.microsoft.com/office/powerpoint/2010/main" val="264238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6C42EAB-7CC3-3C49-9FCF-25F81194DA34}" type="slidenum">
              <a:rPr lang="en-US" smtClean="0"/>
              <a:t>‹#›</a:t>
            </a:fld>
            <a:endParaRPr lang="en-US" dirty="0"/>
          </a:p>
        </p:txBody>
      </p:sp>
    </p:spTree>
    <p:extLst>
      <p:ext uri="{BB962C8B-B14F-4D97-AF65-F5344CB8AC3E}">
        <p14:creationId xmlns:p14="http://schemas.microsoft.com/office/powerpoint/2010/main" val="2401101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6C42EAB-7CC3-3C49-9FCF-25F81194DA34}" type="slidenum">
              <a:rPr lang="en-US" smtClean="0"/>
              <a:t>‹#›</a:t>
            </a:fld>
            <a:endParaRPr lang="en-US" dirty="0"/>
          </a:p>
        </p:txBody>
      </p:sp>
    </p:spTree>
    <p:extLst>
      <p:ext uri="{BB962C8B-B14F-4D97-AF65-F5344CB8AC3E}">
        <p14:creationId xmlns:p14="http://schemas.microsoft.com/office/powerpoint/2010/main" val="3760503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6C42EAB-7CC3-3C49-9FCF-25F81194DA34}" type="slidenum">
              <a:rPr lang="en-US" smtClean="0"/>
              <a:t>‹#›</a:t>
            </a:fld>
            <a:endParaRPr lang="en-US" dirty="0"/>
          </a:p>
        </p:txBody>
      </p:sp>
    </p:spTree>
    <p:extLst>
      <p:ext uri="{BB962C8B-B14F-4D97-AF65-F5344CB8AC3E}">
        <p14:creationId xmlns:p14="http://schemas.microsoft.com/office/powerpoint/2010/main" val="2067224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6C42EAB-7CC3-3C49-9FCF-25F81194DA34}" type="slidenum">
              <a:rPr lang="en-US" smtClean="0"/>
              <a:t>‹#›</a:t>
            </a:fld>
            <a:endParaRPr lang="en-US" dirty="0"/>
          </a:p>
        </p:txBody>
      </p:sp>
    </p:spTree>
    <p:extLst>
      <p:ext uri="{BB962C8B-B14F-4D97-AF65-F5344CB8AC3E}">
        <p14:creationId xmlns:p14="http://schemas.microsoft.com/office/powerpoint/2010/main" val="214125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6C42EAB-7CC3-3C49-9FCF-25F81194DA34}" type="slidenum">
              <a:rPr lang="en-US" smtClean="0"/>
              <a:t>‹#›</a:t>
            </a:fld>
            <a:endParaRPr lang="en-US" dirty="0"/>
          </a:p>
        </p:txBody>
      </p:sp>
    </p:spTree>
    <p:extLst>
      <p:ext uri="{BB962C8B-B14F-4D97-AF65-F5344CB8AC3E}">
        <p14:creationId xmlns:p14="http://schemas.microsoft.com/office/powerpoint/2010/main" val="1926921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2944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t>11/28/2017</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 id="2147483677" r:id="rId16"/>
    <p:sldLayoutId id="2147483678" r:id="rId17"/>
    <p:sldLayoutId id="2147483679" r:id="rId18"/>
    <p:sldLayoutId id="2147483680" r:id="rId19"/>
    <p:sldLayoutId id="2147483681" r:id="rId20"/>
    <p:sldLayoutId id="2147483682" r:id="rId21"/>
    <p:sldLayoutId id="2147483684" r:id="rId22"/>
    <p:sldLayoutId id="2147483685" r:id="rId23"/>
    <p:sldLayoutId id="2147483686" r:id="rId24"/>
    <p:sldLayoutId id="2147483687" r:id="rId25"/>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hyperlink" Target="http://www.actprofile.org/" TargetMode="External"/><Relationship Id="rId2" Type="http://schemas.openxmlformats.org/officeDocument/2006/relationships/hyperlink" Target="http://www.cfnc.org/" TargetMode="External"/><Relationship Id="rId1" Type="http://schemas.openxmlformats.org/officeDocument/2006/relationships/slideLayout" Target="../slideLayouts/slideLayout32.xml"/><Relationship Id="rId6" Type="http://schemas.openxmlformats.org/officeDocument/2006/relationships/image" Target="../media/image13.png"/><Relationship Id="rId5" Type="http://schemas.openxmlformats.org/officeDocument/2006/relationships/hyperlink" Target="http://www.onetonline.org/" TargetMode="External"/><Relationship Id="rId4" Type="http://schemas.openxmlformats.org/officeDocument/2006/relationships/hyperlink" Target="http://www.roadtripnation.com/"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hyperlink" Target="http://www.act.org/theact/testprep" TargetMode="External"/><Relationship Id="rId2" Type="http://schemas.openxmlformats.org/officeDocument/2006/relationships/hyperlink" Target="http://www.actprofile.org/" TargetMode="Externa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800600"/>
            <a:ext cx="8293100" cy="566738"/>
          </a:xfrm>
        </p:spPr>
        <p:txBody>
          <a:bodyPr/>
          <a:lstStyle/>
          <a:p>
            <a:pPr algn="ctr"/>
            <a:r>
              <a:rPr lang="en-US" sz="4400" dirty="0" smtClean="0"/>
              <a:t>Understanding your PreACT scores</a:t>
            </a:r>
            <a:endParaRPr lang="en-US" sz="4400" dirty="0"/>
          </a:p>
        </p:txBody>
      </p:sp>
      <p:pic>
        <p:nvPicPr>
          <p:cNvPr id="1028" name="Picture 4"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620711"/>
            <a:ext cx="7863838" cy="393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701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870" t="20741" r="33334" b="10223"/>
          <a:stretch/>
        </p:blipFill>
        <p:spPr bwMode="auto">
          <a:xfrm>
            <a:off x="2265181" y="1181106"/>
            <a:ext cx="6774146" cy="4971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2"/>
          <p:cNvSpPr>
            <a:spLocks noGrp="1"/>
          </p:cNvSpPr>
          <p:nvPr>
            <p:ph type="title"/>
          </p:nvPr>
        </p:nvSpPr>
        <p:spPr>
          <a:xfrm>
            <a:off x="2582681" y="319086"/>
            <a:ext cx="4315378" cy="392113"/>
          </a:xfrm>
        </p:spPr>
        <p:txBody>
          <a:bodyPr/>
          <a:lstStyle/>
          <a:p>
            <a:r>
              <a:rPr lang="en-US" sz="2800" dirty="0" smtClean="0"/>
              <a:t>Your </a:t>
            </a:r>
            <a:r>
              <a:rPr lang="en-US" sz="2800" b="1" dirty="0" smtClean="0"/>
              <a:t>Career</a:t>
            </a:r>
            <a:r>
              <a:rPr lang="en-US" sz="2800" dirty="0" smtClean="0"/>
              <a:t> </a:t>
            </a:r>
            <a:r>
              <a:rPr lang="en-US" sz="2800" b="1" dirty="0" smtClean="0"/>
              <a:t>Possibilities</a:t>
            </a:r>
            <a:endParaRPr lang="en-US" sz="2800" b="1" dirty="0"/>
          </a:p>
        </p:txBody>
      </p:sp>
      <p:sp>
        <p:nvSpPr>
          <p:cNvPr id="9" name="TextBox 8"/>
          <p:cNvSpPr txBox="1"/>
          <p:nvPr/>
        </p:nvSpPr>
        <p:spPr>
          <a:xfrm>
            <a:off x="139700" y="1181106"/>
            <a:ext cx="2125481" cy="1754326"/>
          </a:xfrm>
          <a:prstGeom prst="rect">
            <a:avLst/>
          </a:prstGeom>
          <a:noFill/>
        </p:spPr>
        <p:txBody>
          <a:bodyPr wrap="square" rtlCol="0">
            <a:spAutoFit/>
          </a:bodyPr>
          <a:lstStyle/>
          <a:p>
            <a:r>
              <a:rPr lang="en-US" dirty="0" smtClean="0"/>
              <a:t>Due to time constraints with testing, students did not complete the career interest inventory.</a:t>
            </a:r>
            <a:endParaRPr lang="en-US" dirty="0"/>
          </a:p>
        </p:txBody>
      </p:sp>
    </p:spTree>
    <p:extLst>
      <p:ext uri="{BB962C8B-B14F-4D97-AF65-F5344CB8AC3E}">
        <p14:creationId xmlns:p14="http://schemas.microsoft.com/office/powerpoint/2010/main" val="1718656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2"/>
          <p:cNvSpPr>
            <a:spLocks noGrp="1"/>
          </p:cNvSpPr>
          <p:nvPr>
            <p:ph type="title"/>
          </p:nvPr>
        </p:nvSpPr>
        <p:spPr>
          <a:xfrm>
            <a:off x="2582681" y="319086"/>
            <a:ext cx="4315378" cy="392113"/>
          </a:xfrm>
        </p:spPr>
        <p:txBody>
          <a:bodyPr/>
          <a:lstStyle/>
          <a:p>
            <a:r>
              <a:rPr lang="en-US" sz="2800" dirty="0" smtClean="0"/>
              <a:t>Your </a:t>
            </a:r>
            <a:r>
              <a:rPr lang="en-US" sz="2800" b="1" dirty="0" smtClean="0"/>
              <a:t>Interest-Career Fit</a:t>
            </a:r>
            <a:endParaRPr lang="en-US" sz="2800" b="1" dirty="0"/>
          </a:p>
        </p:txBody>
      </p:sp>
      <p:sp>
        <p:nvSpPr>
          <p:cNvPr id="6" name="TextBox 5"/>
          <p:cNvSpPr txBox="1"/>
          <p:nvPr/>
        </p:nvSpPr>
        <p:spPr>
          <a:xfrm>
            <a:off x="254000" y="1066800"/>
            <a:ext cx="8890000" cy="4955203"/>
          </a:xfrm>
          <a:prstGeom prst="rect">
            <a:avLst/>
          </a:prstGeom>
          <a:noFill/>
        </p:spPr>
        <p:txBody>
          <a:bodyPr wrap="square" rtlCol="0">
            <a:spAutoFit/>
          </a:bodyPr>
          <a:lstStyle/>
          <a:p>
            <a:r>
              <a:rPr lang="en-US" sz="3200" dirty="0" smtClean="0"/>
              <a:t>Resources for career exploration:</a:t>
            </a:r>
          </a:p>
          <a:p>
            <a:endParaRPr lang="en-US" sz="3200" dirty="0" smtClean="0"/>
          </a:p>
          <a:p>
            <a:pPr marL="342900" indent="-342900">
              <a:buFont typeface="Arial" panose="020B0604020202020204" pitchFamily="34" charset="0"/>
              <a:buChar char="•"/>
            </a:pPr>
            <a:r>
              <a:rPr lang="en-US" sz="2400" dirty="0" smtClean="0">
                <a:hlinkClick r:id="rId2"/>
              </a:rPr>
              <a:t>CFNC.org</a:t>
            </a: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hlinkClick r:id="rId3"/>
              </a:rPr>
              <a:t>actprofile.org</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hlinkClick r:id="rId4"/>
              </a:rPr>
              <a:t>Roadtripnation.com</a:t>
            </a: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hlinkClick r:id="rId5"/>
              </a:rPr>
              <a:t>Onetonline.org</a:t>
            </a: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endParaRPr lang="en-US" dirty="0" smtClean="0"/>
          </a:p>
          <a:p>
            <a:endParaRPr lang="en-US" dirty="0"/>
          </a:p>
        </p:txBody>
      </p:sp>
      <p:pic>
        <p:nvPicPr>
          <p:cNvPr id="819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5557" t="7555" r="28704" b="5237"/>
          <a:stretch/>
        </p:blipFill>
        <p:spPr bwMode="auto">
          <a:xfrm>
            <a:off x="4833865" y="1855789"/>
            <a:ext cx="4128387" cy="4037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546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92101" y="334961"/>
            <a:ext cx="8484290" cy="404813"/>
          </a:xfrm>
        </p:spPr>
        <p:txBody>
          <a:bodyPr/>
          <a:lstStyle/>
          <a:p>
            <a:pPr algn="ctr"/>
            <a:r>
              <a:rPr lang="en-US" dirty="0" smtClean="0"/>
              <a:t>Review Your </a:t>
            </a:r>
            <a:r>
              <a:rPr lang="en-US" b="1" dirty="0" smtClean="0"/>
              <a:t>Answers</a:t>
            </a:r>
            <a:r>
              <a:rPr lang="en-US" dirty="0" smtClean="0"/>
              <a:t> &amp; Your </a:t>
            </a:r>
            <a:r>
              <a:rPr lang="en-US" b="1" dirty="0" smtClean="0"/>
              <a:t>Skills</a:t>
            </a:r>
            <a:endParaRPr lang="en-US" b="1" dirty="0"/>
          </a:p>
        </p:txBody>
      </p:sp>
      <p:sp>
        <p:nvSpPr>
          <p:cNvPr id="10" name="Rectangle 9"/>
          <p:cNvSpPr/>
          <p:nvPr/>
        </p:nvSpPr>
        <p:spPr>
          <a:xfrm>
            <a:off x="0" y="5714464"/>
            <a:ext cx="9144000" cy="923330"/>
          </a:xfrm>
          <a:prstGeom prst="rect">
            <a:avLst/>
          </a:prstGeom>
        </p:spPr>
        <p:txBody>
          <a:bodyPr wrap="square">
            <a:spAutoFit/>
          </a:bodyPr>
          <a:lstStyle/>
          <a:p>
            <a:r>
              <a:rPr lang="en-US" dirty="0" smtClean="0"/>
              <a:t>Your Item Response Analysis shows which questions you got correct and incorrect.  You can use your actual test booklet to go back and review the questions you missed.  </a:t>
            </a:r>
            <a:r>
              <a:rPr lang="en-US" b="1" u="sng" dirty="0" smtClean="0"/>
              <a:t>Pay attention to ideas for progress to help you improve your areas of weakness.  </a:t>
            </a:r>
            <a:endParaRPr lang="en-US" b="1" u="sng"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537" t="15704" r="22130" b="12741"/>
          <a:stretch/>
        </p:blipFill>
        <p:spPr bwMode="auto">
          <a:xfrm>
            <a:off x="1303746" y="739773"/>
            <a:ext cx="6640792" cy="4937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5171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600200"/>
            <a:ext cx="8966200" cy="5054600"/>
          </a:xfrm>
        </p:spPr>
        <p:txBody>
          <a:bodyPr>
            <a:normAutofit/>
          </a:bodyPr>
          <a:lstStyle/>
          <a:p>
            <a:pPr marL="0" lvl="0" indent="0">
              <a:buNone/>
            </a:pPr>
            <a:r>
              <a:rPr lang="en-US" sz="2800" dirty="0" smtClean="0"/>
              <a:t>When using your PreACT results:</a:t>
            </a:r>
            <a:endParaRPr lang="en-US" sz="2000" dirty="0" smtClean="0"/>
          </a:p>
          <a:p>
            <a:r>
              <a:rPr lang="en-US" sz="2000" dirty="0" smtClean="0">
                <a:latin typeface="+mn-lt"/>
              </a:rPr>
              <a:t>Look at how your score ranges compare to the Readiness Benchmarks on your student report.</a:t>
            </a:r>
          </a:p>
          <a:p>
            <a:pPr lvl="1"/>
            <a:r>
              <a:rPr lang="en-US" sz="2000" dirty="0" smtClean="0">
                <a:latin typeface="+mn-lt"/>
              </a:rPr>
              <a:t>If your scores are below the benchmarks start taking action now.  Talk to your teachers about how to improve.</a:t>
            </a:r>
          </a:p>
          <a:p>
            <a:r>
              <a:rPr lang="en-US" sz="2000" dirty="0" smtClean="0">
                <a:latin typeface="+mn-lt"/>
              </a:rPr>
              <a:t>Make sure you are taking the recommended number of core courses</a:t>
            </a:r>
          </a:p>
          <a:p>
            <a:r>
              <a:rPr lang="en-US" sz="2000" dirty="0" smtClean="0">
                <a:latin typeface="+mn-lt"/>
              </a:rPr>
              <a:t>Use your test booklet to understand the questions you missed and where you need to improve. </a:t>
            </a:r>
          </a:p>
          <a:p>
            <a:r>
              <a:rPr lang="en-US" sz="2000" dirty="0" smtClean="0">
                <a:latin typeface="+mn-lt"/>
              </a:rPr>
              <a:t>Use </a:t>
            </a:r>
            <a:r>
              <a:rPr lang="en-US" sz="2000" dirty="0" smtClean="0">
                <a:latin typeface="+mn-lt"/>
                <a:hlinkClick r:id="rId2"/>
              </a:rPr>
              <a:t>actprofile.org</a:t>
            </a:r>
            <a:r>
              <a:rPr lang="en-US" sz="2000" dirty="0" smtClean="0">
                <a:latin typeface="+mn-lt"/>
              </a:rPr>
              <a:t> to search for information about occupations that sound interesting to you.  </a:t>
            </a:r>
          </a:p>
          <a:p>
            <a:r>
              <a:rPr lang="en-US" sz="2000" dirty="0" smtClean="0">
                <a:latin typeface="+mn-lt"/>
              </a:rPr>
              <a:t>Practice!  </a:t>
            </a:r>
            <a:r>
              <a:rPr lang="en-US" sz="2000" dirty="0" smtClean="0">
                <a:latin typeface="+mn-lt"/>
                <a:hlinkClick r:id="rId3"/>
              </a:rPr>
              <a:t>www.act.org/theact/testprep</a:t>
            </a:r>
            <a:r>
              <a:rPr lang="en-US" sz="2000" dirty="0" smtClean="0">
                <a:latin typeface="+mn-lt"/>
              </a:rPr>
              <a:t> is an online resource to help students prepare for the ACT test featuring real questions from previous tests.   </a:t>
            </a:r>
          </a:p>
          <a:p>
            <a:endParaRPr lang="en-US" sz="2000" dirty="0" smtClean="0"/>
          </a:p>
          <a:p>
            <a:endParaRPr lang="en-US" sz="2000" dirty="0"/>
          </a:p>
        </p:txBody>
      </p:sp>
      <p:sp>
        <p:nvSpPr>
          <p:cNvPr id="4" name="Title 3"/>
          <p:cNvSpPr>
            <a:spLocks noGrp="1"/>
          </p:cNvSpPr>
          <p:nvPr>
            <p:ph type="title"/>
          </p:nvPr>
        </p:nvSpPr>
        <p:spPr/>
        <p:txBody>
          <a:bodyPr/>
          <a:lstStyle/>
          <a:p>
            <a:r>
              <a:rPr lang="en-US" dirty="0" smtClean="0"/>
              <a:t>So what do I do now?</a:t>
            </a:r>
            <a:endParaRPr lang="en-US" dirty="0"/>
          </a:p>
        </p:txBody>
      </p:sp>
    </p:spTree>
    <p:extLst>
      <p:ext uri="{BB962C8B-B14F-4D97-AF65-F5344CB8AC3E}">
        <p14:creationId xmlns:p14="http://schemas.microsoft.com/office/powerpoint/2010/main" val="1123417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Study Skills </a:t>
            </a:r>
            <a:r>
              <a:rPr lang="en-US" dirty="0" smtClean="0"/>
              <a:t>Checklist for Students</a:t>
            </a:r>
            <a:endParaRPr lang="en-US" dirty="0"/>
          </a:p>
        </p:txBody>
      </p:sp>
      <p:sp>
        <p:nvSpPr>
          <p:cNvPr id="2" name="Content Placeholder 1"/>
          <p:cNvSpPr>
            <a:spLocks noGrp="1"/>
          </p:cNvSpPr>
          <p:nvPr>
            <p:ph idx="4294967295"/>
          </p:nvPr>
        </p:nvSpPr>
        <p:spPr>
          <a:xfrm>
            <a:off x="457200" y="1600200"/>
            <a:ext cx="4610100" cy="4694238"/>
          </a:xfrm>
        </p:spPr>
        <p:txBody>
          <a:bodyPr>
            <a:normAutofit fontScale="70000" lnSpcReduction="20000"/>
          </a:bodyPr>
          <a:lstStyle/>
          <a:p>
            <a:pPr marL="310896">
              <a:lnSpc>
                <a:spcPts val="2600"/>
              </a:lnSpc>
              <a:spcBef>
                <a:spcPts val="600"/>
              </a:spcBef>
              <a:buSzPct val="90000"/>
              <a:buFont typeface="Lucida Grande"/>
              <a:buChar char="✓"/>
            </a:pPr>
            <a:r>
              <a:rPr lang="en-US" sz="2600" b="1" dirty="0"/>
              <a:t>Set a regular time and place to study </a:t>
            </a:r>
            <a:r>
              <a:rPr lang="en-US" sz="2600" b="1" dirty="0" smtClean="0"/>
              <a:t>each </a:t>
            </a:r>
            <a:r>
              <a:rPr lang="en-US" sz="2600" b="1" dirty="0"/>
              <a:t>day and throughout the week.</a:t>
            </a:r>
          </a:p>
          <a:p>
            <a:pPr marL="310896">
              <a:lnSpc>
                <a:spcPts val="2600"/>
              </a:lnSpc>
              <a:spcBef>
                <a:spcPts val="600"/>
              </a:spcBef>
              <a:buSzPct val="90000"/>
              <a:buFont typeface="Lucida Grande"/>
              <a:buChar char="✓"/>
            </a:pPr>
            <a:r>
              <a:rPr lang="en-US" sz="2600" b="1" dirty="0"/>
              <a:t>Keep a daily “to do” list.</a:t>
            </a:r>
          </a:p>
          <a:p>
            <a:pPr marL="310896">
              <a:lnSpc>
                <a:spcPts val="2600"/>
              </a:lnSpc>
              <a:spcBef>
                <a:spcPts val="600"/>
              </a:spcBef>
              <a:buSzPct val="90000"/>
              <a:buFont typeface="Lucida Grande"/>
              <a:buChar char="✓"/>
            </a:pPr>
            <a:r>
              <a:rPr lang="en-US" sz="2600" b="1" dirty="0"/>
              <a:t>Set goals for yourself.</a:t>
            </a:r>
          </a:p>
          <a:p>
            <a:pPr marL="310896">
              <a:lnSpc>
                <a:spcPts val="2600"/>
              </a:lnSpc>
              <a:spcBef>
                <a:spcPts val="600"/>
              </a:spcBef>
              <a:buSzPct val="90000"/>
              <a:buFont typeface="Lucida Grande"/>
              <a:buChar char="✓"/>
            </a:pPr>
            <a:r>
              <a:rPr lang="en-US" sz="2600" b="1" dirty="0"/>
              <a:t>Do your reading assignments before </a:t>
            </a:r>
            <a:r>
              <a:rPr lang="en-US" sz="2600" b="1" dirty="0" smtClean="0"/>
              <a:t/>
            </a:r>
            <a:br>
              <a:rPr lang="en-US" sz="2600" b="1" dirty="0" smtClean="0"/>
            </a:br>
            <a:r>
              <a:rPr lang="en-US" sz="2600" b="1" dirty="0" smtClean="0"/>
              <a:t>the </a:t>
            </a:r>
            <a:r>
              <a:rPr lang="en-US" sz="2600" b="1" dirty="0"/>
              <a:t>material is discussed in class.</a:t>
            </a:r>
          </a:p>
          <a:p>
            <a:pPr marL="310896">
              <a:lnSpc>
                <a:spcPts val="2600"/>
              </a:lnSpc>
              <a:spcBef>
                <a:spcPts val="600"/>
              </a:spcBef>
              <a:buSzPct val="90000"/>
              <a:buFont typeface="Lucida Grande"/>
              <a:buChar char="✓"/>
            </a:pPr>
            <a:r>
              <a:rPr lang="en-US" sz="2600" b="1" dirty="0"/>
              <a:t>Pay close attention and take good </a:t>
            </a:r>
            <a:r>
              <a:rPr lang="en-US" sz="2600" b="1" dirty="0" smtClean="0"/>
              <a:t/>
            </a:r>
            <a:br>
              <a:rPr lang="en-US" sz="2600" b="1" dirty="0" smtClean="0"/>
            </a:br>
            <a:r>
              <a:rPr lang="en-US" sz="2600" b="1" dirty="0" smtClean="0"/>
              <a:t>notes </a:t>
            </a:r>
            <a:r>
              <a:rPr lang="en-US" sz="2600" b="1" dirty="0"/>
              <a:t>in class.</a:t>
            </a:r>
          </a:p>
          <a:p>
            <a:pPr marL="310896">
              <a:lnSpc>
                <a:spcPts val="2600"/>
              </a:lnSpc>
              <a:spcBef>
                <a:spcPts val="600"/>
              </a:spcBef>
              <a:buSzPct val="90000"/>
              <a:buFont typeface="Lucida Grande"/>
              <a:buChar char="✓"/>
            </a:pPr>
            <a:r>
              <a:rPr lang="en-US" sz="2600" b="1" dirty="0"/>
              <a:t>Prepare for tests during your regular study times instead of cramming at </a:t>
            </a:r>
            <a:r>
              <a:rPr lang="en-US" sz="2600" b="1" dirty="0" smtClean="0"/>
              <a:t/>
            </a:r>
            <a:br>
              <a:rPr lang="en-US" sz="2600" b="1" dirty="0" smtClean="0"/>
            </a:br>
            <a:r>
              <a:rPr lang="en-US" sz="2600" b="1" dirty="0" smtClean="0"/>
              <a:t>the </a:t>
            </a:r>
            <a:r>
              <a:rPr lang="en-US" sz="2600" b="1" dirty="0"/>
              <a:t>last minute.</a:t>
            </a:r>
          </a:p>
          <a:p>
            <a:pPr>
              <a:lnSpc>
                <a:spcPts val="2600"/>
              </a:lnSpc>
              <a:spcBef>
                <a:spcPts val="600"/>
              </a:spcBef>
              <a:buFont typeface="Wingdings" charset="2"/>
              <a:buChar char="ü"/>
            </a:pPr>
            <a:endParaRPr lang="en-US" sz="2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900" y="1600200"/>
            <a:ext cx="3619500" cy="2414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0670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31800"/>
            <a:ext cx="8229600" cy="1600200"/>
          </a:xfrm>
        </p:spPr>
        <p:txBody>
          <a:bodyPr/>
          <a:lstStyle/>
          <a:p>
            <a:pPr>
              <a:lnSpc>
                <a:spcPct val="100000"/>
              </a:lnSpc>
            </a:pPr>
            <a:r>
              <a:rPr lang="en-US" dirty="0" smtClean="0"/>
              <a:t>Keys to good educational and career planning</a:t>
            </a:r>
            <a:endParaRPr lang="en-US" b="1" dirty="0"/>
          </a:p>
        </p:txBody>
      </p:sp>
      <p:sp>
        <p:nvSpPr>
          <p:cNvPr id="2" name="Content Placeholder 1"/>
          <p:cNvSpPr>
            <a:spLocks noGrp="1"/>
          </p:cNvSpPr>
          <p:nvPr>
            <p:ph idx="4294967295"/>
          </p:nvPr>
        </p:nvSpPr>
        <p:spPr>
          <a:xfrm>
            <a:off x="0" y="2554288"/>
            <a:ext cx="6400800" cy="4114800"/>
          </a:xfrm>
        </p:spPr>
        <p:txBody>
          <a:bodyPr/>
          <a:lstStyle/>
          <a:p>
            <a:pPr marL="292608" lvl="0"/>
            <a:r>
              <a:rPr lang="en-US" dirty="0"/>
              <a:t>Take challenging college </a:t>
            </a:r>
            <a:r>
              <a:rPr lang="en-US" dirty="0" smtClean="0"/>
              <a:t>prep. </a:t>
            </a:r>
            <a:br>
              <a:rPr lang="en-US" dirty="0" smtClean="0"/>
            </a:br>
            <a:r>
              <a:rPr lang="en-US" dirty="0" smtClean="0"/>
              <a:t>courses in </a:t>
            </a:r>
            <a:r>
              <a:rPr lang="en-US" dirty="0"/>
              <a:t>high school.</a:t>
            </a:r>
          </a:p>
          <a:p>
            <a:pPr marL="292608" lvl="0"/>
            <a:r>
              <a:rPr lang="en-US" dirty="0"/>
              <a:t>Explore the many career options available </a:t>
            </a:r>
            <a:r>
              <a:rPr lang="en-US" dirty="0" smtClean="0"/>
              <a:t>and </a:t>
            </a:r>
            <a:r>
              <a:rPr lang="en-US" dirty="0"/>
              <a:t>think about </a:t>
            </a:r>
            <a:r>
              <a:rPr lang="en-US" dirty="0" smtClean="0"/>
              <a:t>how </a:t>
            </a:r>
            <a:br>
              <a:rPr lang="en-US" dirty="0" smtClean="0"/>
            </a:br>
            <a:r>
              <a:rPr lang="en-US" dirty="0" smtClean="0"/>
              <a:t>your </a:t>
            </a:r>
            <a:r>
              <a:rPr lang="en-US" dirty="0"/>
              <a:t>career choices will affect </a:t>
            </a:r>
            <a:r>
              <a:rPr lang="en-US" dirty="0" smtClean="0"/>
              <a:t/>
            </a:r>
            <a:br>
              <a:rPr lang="en-US" dirty="0" smtClean="0"/>
            </a:br>
            <a:r>
              <a:rPr lang="en-US" dirty="0" smtClean="0"/>
              <a:t>your </a:t>
            </a:r>
            <a:r>
              <a:rPr lang="en-US" dirty="0"/>
              <a:t>future.</a:t>
            </a:r>
          </a:p>
          <a:p>
            <a:pPr marL="292608" lvl="0"/>
            <a:r>
              <a:rPr lang="en-US" dirty="0"/>
              <a:t>Set career goals and develop an educational plan to achieve them</a:t>
            </a:r>
            <a:r>
              <a:rPr lang="en-US" dirty="0" smtClean="0"/>
              <a:t>.</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3222" y="2327270"/>
            <a:ext cx="2935700" cy="2198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3133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107" y="1816100"/>
            <a:ext cx="4215003" cy="2368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5244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Understanding your PreACT results</a:t>
            </a:r>
            <a:endParaRPr lang="en-US" dirty="0"/>
          </a:p>
        </p:txBody>
      </p:sp>
      <p:sp>
        <p:nvSpPr>
          <p:cNvPr id="2" name="Content Placeholder 1"/>
          <p:cNvSpPr>
            <a:spLocks noGrp="1"/>
          </p:cNvSpPr>
          <p:nvPr>
            <p:ph idx="1"/>
          </p:nvPr>
        </p:nvSpPr>
        <p:spPr/>
        <p:txBody>
          <a:bodyPr/>
          <a:lstStyle/>
          <a:p>
            <a:pPr marL="0" lvl="0" indent="0">
              <a:buNone/>
            </a:pPr>
            <a:r>
              <a:rPr lang="en-US" dirty="0" smtClean="0"/>
              <a:t>Your results help answer the following questions:</a:t>
            </a:r>
          </a:p>
          <a:p>
            <a:pPr marL="0" lvl="0" indent="0">
              <a:buNone/>
            </a:pPr>
            <a:r>
              <a:rPr lang="en-US" dirty="0" smtClean="0"/>
              <a:t>1) How am I doing so far?  </a:t>
            </a:r>
          </a:p>
          <a:p>
            <a:pPr marL="692658" lvl="1"/>
            <a:r>
              <a:rPr lang="en-US" sz="2000" dirty="0" smtClean="0"/>
              <a:t>PreACT </a:t>
            </a:r>
            <a:r>
              <a:rPr lang="en-US" sz="2000" dirty="0"/>
              <a:t>shows </a:t>
            </a:r>
            <a:r>
              <a:rPr lang="en-US" sz="2000" dirty="0" smtClean="0"/>
              <a:t>your </a:t>
            </a:r>
            <a:r>
              <a:rPr lang="en-US" sz="2000" dirty="0"/>
              <a:t>strengths and weaknesses in English, </a:t>
            </a:r>
            <a:r>
              <a:rPr lang="en-US" sz="2000" dirty="0" smtClean="0"/>
              <a:t>Mathematics</a:t>
            </a:r>
            <a:r>
              <a:rPr lang="en-US" sz="2000" dirty="0"/>
              <a:t>, </a:t>
            </a:r>
            <a:r>
              <a:rPr lang="en-US" sz="2000" dirty="0" smtClean="0"/>
              <a:t>Reading</a:t>
            </a:r>
            <a:r>
              <a:rPr lang="en-US" sz="2000" dirty="0"/>
              <a:t>, and </a:t>
            </a:r>
            <a:r>
              <a:rPr lang="en-US" sz="2000" dirty="0" smtClean="0"/>
              <a:t>Science</a:t>
            </a:r>
            <a:r>
              <a:rPr lang="en-US" sz="2000" dirty="0"/>
              <a:t>.</a:t>
            </a:r>
          </a:p>
          <a:p>
            <a:pPr marL="0" lvl="0" indent="0">
              <a:buNone/>
            </a:pPr>
            <a:r>
              <a:rPr lang="en-US" dirty="0" smtClean="0"/>
              <a:t>2) What are my plans and goals after high school?</a:t>
            </a:r>
          </a:p>
          <a:p>
            <a:pPr marL="692658" lvl="1"/>
            <a:r>
              <a:rPr lang="en-US" sz="2000" dirty="0" smtClean="0"/>
              <a:t>PreACT results help you see if you need to change your educational plans in order to meet your goals.  </a:t>
            </a:r>
            <a:endParaRPr lang="en-US" sz="2000" dirty="0"/>
          </a:p>
          <a:p>
            <a:pPr marL="0" indent="0">
              <a:buNone/>
            </a:pPr>
            <a:r>
              <a:rPr lang="en-US" dirty="0" smtClean="0"/>
              <a:t>3) Am I on track for college?</a:t>
            </a:r>
          </a:p>
          <a:p>
            <a:pPr marL="692658" lvl="1"/>
            <a:r>
              <a:rPr lang="en-US" sz="2000" dirty="0" smtClean="0"/>
              <a:t>Your score report shows how well you are learning the skills you need to be ready for college.  </a:t>
            </a:r>
          </a:p>
        </p:txBody>
      </p:sp>
    </p:spTree>
    <p:extLst>
      <p:ext uri="{BB962C8B-B14F-4D97-AF65-F5344CB8AC3E}">
        <p14:creationId xmlns:p14="http://schemas.microsoft.com/office/powerpoint/2010/main" val="2614954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Student </a:t>
            </a:r>
            <a:r>
              <a:rPr lang="en-US" b="1" dirty="0" smtClean="0"/>
              <a:t>Score Report</a:t>
            </a:r>
            <a:endParaRPr lang="en-US" b="1" dirty="0"/>
          </a:p>
        </p:txBody>
      </p:sp>
      <p:sp>
        <p:nvSpPr>
          <p:cNvPr id="2" name="Content Placeholder 1"/>
          <p:cNvSpPr>
            <a:spLocks noGrp="1"/>
          </p:cNvSpPr>
          <p:nvPr>
            <p:ph idx="1"/>
          </p:nvPr>
        </p:nvSpPr>
        <p:spPr/>
        <p:txBody>
          <a:bodyPr/>
          <a:lstStyle/>
          <a:p>
            <a:pPr lvl="0"/>
            <a:r>
              <a:rPr lang="en-US" b="1" dirty="0"/>
              <a:t>What is the Student Score Report?</a:t>
            </a:r>
            <a:r>
              <a:rPr lang="en-US" dirty="0"/>
              <a:t/>
            </a:r>
            <a:br>
              <a:rPr lang="en-US" dirty="0"/>
            </a:br>
            <a:r>
              <a:rPr lang="en-US" dirty="0"/>
              <a:t>This </a:t>
            </a:r>
            <a:r>
              <a:rPr lang="en-US" dirty="0" smtClean="0"/>
              <a:t>individualized report details </a:t>
            </a:r>
            <a:r>
              <a:rPr lang="en-US" dirty="0"/>
              <a:t>scores </a:t>
            </a:r>
            <a:r>
              <a:rPr lang="en-US" dirty="0" smtClean="0"/>
              <a:t/>
            </a:r>
            <a:br>
              <a:rPr lang="en-US" dirty="0" smtClean="0"/>
            </a:br>
            <a:r>
              <a:rPr lang="en-US" dirty="0" smtClean="0"/>
              <a:t>received </a:t>
            </a:r>
            <a:r>
              <a:rPr lang="en-US" dirty="0"/>
              <a:t>on the </a:t>
            </a:r>
            <a:r>
              <a:rPr lang="en-US" dirty="0" smtClean="0"/>
              <a:t>assessment and </a:t>
            </a:r>
            <a:r>
              <a:rPr lang="en-US" dirty="0"/>
              <a:t>the career plans and needs indicated by the student.</a:t>
            </a:r>
          </a:p>
          <a:p>
            <a:pPr lvl="0">
              <a:spcBef>
                <a:spcPts val="1800"/>
              </a:spcBef>
            </a:pPr>
            <a:r>
              <a:rPr lang="en-US" b="1" dirty="0"/>
              <a:t>What </a:t>
            </a:r>
            <a:r>
              <a:rPr lang="en-US" b="1" dirty="0" smtClean="0"/>
              <a:t>does the </a:t>
            </a:r>
            <a:r>
              <a:rPr lang="en-US" b="1" dirty="0"/>
              <a:t>Student Score Report </a:t>
            </a:r>
            <a:r>
              <a:rPr lang="en-US" b="1" dirty="0" smtClean="0"/>
              <a:t>provide?</a:t>
            </a:r>
            <a:endParaRPr lang="en-US" dirty="0" smtClean="0"/>
          </a:p>
          <a:p>
            <a:pPr lvl="1"/>
            <a:r>
              <a:rPr lang="en-US" dirty="0" smtClean="0"/>
              <a:t>Suggestions for improving student academic skills </a:t>
            </a:r>
          </a:p>
          <a:p>
            <a:pPr lvl="1"/>
            <a:r>
              <a:rPr lang="en-US" dirty="0" smtClean="0"/>
              <a:t>Indicators </a:t>
            </a:r>
            <a:r>
              <a:rPr lang="en-US" dirty="0"/>
              <a:t>of college readiness</a:t>
            </a:r>
          </a:p>
          <a:p>
            <a:endParaRPr lang="en-US" dirty="0"/>
          </a:p>
        </p:txBody>
      </p:sp>
    </p:spTree>
    <p:extLst>
      <p:ext uri="{BB962C8B-B14F-4D97-AF65-F5344CB8AC3E}">
        <p14:creationId xmlns:p14="http://schemas.microsoft.com/office/powerpoint/2010/main" val="128605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88422" y="509586"/>
            <a:ext cx="7553878" cy="4735514"/>
          </a:xfrm>
        </p:spPr>
        <p:txBody>
          <a:bodyPr/>
          <a:lstStyle/>
          <a:p>
            <a:pPr algn="ctr"/>
            <a:r>
              <a:rPr lang="en-US" dirty="0" smtClean="0"/>
              <a:t>The PreACT</a:t>
            </a:r>
            <a:br>
              <a:rPr lang="en-US" dirty="0" smtClean="0"/>
            </a:br>
            <a:r>
              <a:rPr lang="en-US" dirty="0" smtClean="0"/>
              <a:t/>
            </a:r>
            <a:br>
              <a:rPr lang="en-US" dirty="0" smtClean="0"/>
            </a:br>
            <a:r>
              <a:rPr lang="en-US" sz="2800" dirty="0" smtClean="0"/>
              <a:t>The PreACT </a:t>
            </a:r>
            <a:r>
              <a:rPr lang="en-US" sz="2800" dirty="0"/>
              <a:t>serves as the mid-point measure of academic progress in ACT’s College and Career Readiness System.  </a:t>
            </a:r>
            <a:r>
              <a:rPr lang="en-US" sz="2800" dirty="0" smtClean="0"/>
              <a:t/>
            </a:r>
            <a:br>
              <a:rPr lang="en-US" sz="2800" dirty="0" smtClean="0"/>
            </a:br>
            <a:r>
              <a:rPr lang="en-US" sz="2800" dirty="0"/>
              <a:t/>
            </a:r>
            <a:br>
              <a:rPr lang="en-US" sz="2800" dirty="0"/>
            </a:br>
            <a:r>
              <a:rPr lang="en-US" sz="2800" dirty="0" smtClean="0"/>
              <a:t>The PreACT </a:t>
            </a:r>
            <a:r>
              <a:rPr lang="en-US" sz="2800" dirty="0"/>
              <a:t>Score </a:t>
            </a:r>
            <a:r>
              <a:rPr lang="en-US" sz="2800" dirty="0" smtClean="0"/>
              <a:t>Report </a:t>
            </a:r>
            <a:r>
              <a:rPr lang="en-US" sz="2800" dirty="0"/>
              <a:t>shows relative strengths and weaknesses in four core subject areas, important for college readiness </a:t>
            </a:r>
            <a:r>
              <a:rPr lang="en-US" sz="2800" dirty="0" smtClean="0"/>
              <a:t/>
            </a:r>
            <a:br>
              <a:rPr lang="en-US" sz="2800" dirty="0" smtClean="0"/>
            </a:br>
            <a:r>
              <a:rPr lang="en-US" sz="2800" dirty="0"/>
              <a:t/>
            </a:r>
            <a:br>
              <a:rPr lang="en-US" sz="2800" dirty="0"/>
            </a:br>
            <a:r>
              <a:rPr lang="en-US" sz="2800" b="1" u="sng" dirty="0" smtClean="0"/>
              <a:t>English</a:t>
            </a:r>
            <a:r>
              <a:rPr lang="en-US" sz="2800" dirty="0"/>
              <a:t>, </a:t>
            </a:r>
            <a:r>
              <a:rPr lang="en-US" sz="2800" b="1" u="sng" dirty="0"/>
              <a:t>Mathematics</a:t>
            </a:r>
            <a:r>
              <a:rPr lang="en-US" sz="2800" dirty="0"/>
              <a:t>, </a:t>
            </a:r>
            <a:r>
              <a:rPr lang="en-US" sz="2800" b="1" u="sng" dirty="0"/>
              <a:t>Reading</a:t>
            </a:r>
            <a:r>
              <a:rPr lang="en-US" sz="2800" dirty="0" smtClean="0"/>
              <a:t>, &amp; </a:t>
            </a:r>
            <a:r>
              <a:rPr lang="en-US" sz="2800" b="1" u="sng" dirty="0" smtClean="0"/>
              <a:t>Science</a:t>
            </a:r>
            <a:endParaRPr lang="en-US" sz="2800" dirty="0"/>
          </a:p>
        </p:txBody>
      </p:sp>
    </p:spTree>
    <p:extLst>
      <p:ext uri="{BB962C8B-B14F-4D97-AF65-F5344CB8AC3E}">
        <p14:creationId xmlns:p14="http://schemas.microsoft.com/office/powerpoint/2010/main" val="1144775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2"/>
          <p:cNvSpPr>
            <a:spLocks noGrp="1"/>
          </p:cNvSpPr>
          <p:nvPr>
            <p:ph type="title"/>
          </p:nvPr>
        </p:nvSpPr>
        <p:spPr>
          <a:xfrm>
            <a:off x="263284" y="371474"/>
            <a:ext cx="2956478" cy="569913"/>
          </a:xfrm>
        </p:spPr>
        <p:txBody>
          <a:bodyPr/>
          <a:lstStyle/>
          <a:p>
            <a:r>
              <a:rPr lang="en-US" dirty="0" smtClean="0"/>
              <a:t>Your </a:t>
            </a:r>
            <a:r>
              <a:rPr lang="en-US" b="1" dirty="0" smtClean="0"/>
              <a:t>Scores</a:t>
            </a:r>
            <a:endParaRPr lang="en-US" b="1" dirty="0"/>
          </a:p>
        </p:txBody>
      </p:sp>
      <p:sp>
        <p:nvSpPr>
          <p:cNvPr id="6" name="TextBox 5"/>
          <p:cNvSpPr txBox="1"/>
          <p:nvPr/>
        </p:nvSpPr>
        <p:spPr>
          <a:xfrm>
            <a:off x="204823" y="1181437"/>
            <a:ext cx="3073400" cy="2031325"/>
          </a:xfrm>
          <a:prstGeom prst="rect">
            <a:avLst/>
          </a:prstGeom>
          <a:noFill/>
          <a:ln w="0">
            <a:noFill/>
          </a:ln>
        </p:spPr>
        <p:txBody>
          <a:bodyPr wrap="square" rtlCol="0">
            <a:spAutoFit/>
          </a:bodyPr>
          <a:lstStyle/>
          <a:p>
            <a:r>
              <a:rPr lang="en-US" dirty="0"/>
              <a:t>The </a:t>
            </a:r>
            <a:r>
              <a:rPr lang="en-US" dirty="0" smtClean="0"/>
              <a:t>PreACT </a:t>
            </a:r>
            <a:r>
              <a:rPr lang="en-US" dirty="0"/>
              <a:t>takes the number of questions a student got right on each test and develops a scale score from </a:t>
            </a:r>
            <a:r>
              <a:rPr lang="en-US" dirty="0" smtClean="0"/>
              <a:t>1-35.  Your PreACT </a:t>
            </a:r>
            <a:r>
              <a:rPr lang="en-US" dirty="0"/>
              <a:t>score tells </a:t>
            </a:r>
            <a:r>
              <a:rPr lang="en-US" dirty="0" smtClean="0"/>
              <a:t>how</a:t>
            </a:r>
          </a:p>
          <a:p>
            <a:r>
              <a:rPr lang="en-US" dirty="0" smtClean="0"/>
              <a:t>well </a:t>
            </a:r>
            <a:r>
              <a:rPr lang="en-US" dirty="0"/>
              <a:t>you did on each test.</a:t>
            </a:r>
          </a:p>
        </p:txBody>
      </p:sp>
      <p:sp>
        <p:nvSpPr>
          <p:cNvPr id="9" name="Rectangle 8"/>
          <p:cNvSpPr/>
          <p:nvPr/>
        </p:nvSpPr>
        <p:spPr>
          <a:xfrm>
            <a:off x="204823" y="4282162"/>
            <a:ext cx="8525616" cy="1200329"/>
          </a:xfrm>
          <a:prstGeom prst="rect">
            <a:avLst/>
          </a:prstGeom>
          <a:ln>
            <a:noFill/>
          </a:ln>
        </p:spPr>
        <p:txBody>
          <a:bodyPr wrap="square">
            <a:spAutoFit/>
          </a:bodyPr>
          <a:lstStyle/>
          <a:p>
            <a:r>
              <a:rPr lang="en-US" dirty="0"/>
              <a:t>The </a:t>
            </a:r>
            <a:r>
              <a:rPr lang="en-US" b="1" u="sng" dirty="0"/>
              <a:t>Composite</a:t>
            </a:r>
            <a:r>
              <a:rPr lang="en-US" dirty="0"/>
              <a:t> is simply </a:t>
            </a:r>
            <a:r>
              <a:rPr lang="en-US" dirty="0" smtClean="0"/>
              <a:t>the </a:t>
            </a:r>
            <a:r>
              <a:rPr lang="en-US" dirty="0"/>
              <a:t>average </a:t>
            </a:r>
            <a:r>
              <a:rPr lang="en-US" dirty="0" smtClean="0"/>
              <a:t>of </a:t>
            </a:r>
            <a:r>
              <a:rPr lang="en-US" dirty="0"/>
              <a:t>the English, </a:t>
            </a:r>
            <a:r>
              <a:rPr lang="en-US" dirty="0" smtClean="0"/>
              <a:t>Mathematics</a:t>
            </a:r>
            <a:r>
              <a:rPr lang="en-US" dirty="0"/>
              <a:t>, Reading, and </a:t>
            </a:r>
            <a:endParaRPr lang="en-US" dirty="0" smtClean="0"/>
          </a:p>
          <a:p>
            <a:r>
              <a:rPr lang="en-US" dirty="0" smtClean="0"/>
              <a:t>Science </a:t>
            </a:r>
            <a:r>
              <a:rPr lang="en-US" dirty="0"/>
              <a:t>test scores rounded to the nearest whole number.  Your Composite score tells how well you did across </a:t>
            </a:r>
            <a:r>
              <a:rPr lang="en-US" dirty="0" smtClean="0"/>
              <a:t>entire </a:t>
            </a:r>
            <a:r>
              <a:rPr lang="en-US" dirty="0"/>
              <a:t>test.  </a:t>
            </a:r>
            <a:r>
              <a:rPr lang="en-US" dirty="0" smtClean="0"/>
              <a:t>Your </a:t>
            </a:r>
            <a:r>
              <a:rPr lang="en-US" b="1" u="sng" dirty="0" smtClean="0"/>
              <a:t>STEM </a:t>
            </a:r>
            <a:r>
              <a:rPr lang="en-US" dirty="0" smtClean="0"/>
              <a:t>score is the average of your Math and Science scores. </a:t>
            </a:r>
            <a:endParaRPr lang="en-US" dirty="0"/>
          </a:p>
        </p:txBody>
      </p:sp>
      <p:cxnSp>
        <p:nvCxnSpPr>
          <p:cNvPr id="13" name="Straight Arrow Connector 12"/>
          <p:cNvCxnSpPr/>
          <p:nvPr/>
        </p:nvCxnSpPr>
        <p:spPr>
          <a:xfrm flipV="1">
            <a:off x="4965700" y="2197100"/>
            <a:ext cx="3327400" cy="1393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58" t="16486" r="16204" b="19897"/>
          <a:stretch/>
        </p:blipFill>
        <p:spPr bwMode="auto">
          <a:xfrm>
            <a:off x="2844799" y="397422"/>
            <a:ext cx="5978130" cy="3599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0919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Title 2"/>
          <p:cNvSpPr>
            <a:spLocks noGrp="1"/>
          </p:cNvSpPr>
          <p:nvPr>
            <p:ph type="title"/>
          </p:nvPr>
        </p:nvSpPr>
        <p:spPr>
          <a:xfrm>
            <a:off x="3009900" y="309560"/>
            <a:ext cx="2956478" cy="569913"/>
          </a:xfrm>
        </p:spPr>
        <p:txBody>
          <a:bodyPr/>
          <a:lstStyle/>
          <a:p>
            <a:r>
              <a:rPr lang="en-US" dirty="0" smtClean="0"/>
              <a:t>Your </a:t>
            </a:r>
            <a:r>
              <a:rPr lang="en-US" b="1" dirty="0" smtClean="0"/>
              <a:t>Scores</a:t>
            </a:r>
            <a:endParaRPr lang="en-US" b="1"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2030"/>
          <a:stretch/>
        </p:blipFill>
        <p:spPr bwMode="auto">
          <a:xfrm>
            <a:off x="3395914" y="1096961"/>
            <a:ext cx="5498764" cy="3374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79400" y="1747043"/>
            <a:ext cx="3441700" cy="4524315"/>
          </a:xfrm>
          <a:prstGeom prst="rect">
            <a:avLst/>
          </a:prstGeom>
          <a:noFill/>
        </p:spPr>
        <p:txBody>
          <a:bodyPr wrap="square" rtlCol="0">
            <a:spAutoFit/>
          </a:bodyPr>
          <a:lstStyle/>
          <a:p>
            <a:r>
              <a:rPr lang="en-US" u="sng" dirty="0" smtClean="0"/>
              <a:t>Your PreACT score range</a:t>
            </a:r>
            <a:r>
              <a:rPr lang="en-US" dirty="0" smtClean="0"/>
              <a:t>:</a:t>
            </a:r>
          </a:p>
          <a:p>
            <a:r>
              <a:rPr lang="en-US" dirty="0" smtClean="0"/>
              <a:t>The heavy line within the colored boxes is your calculated score and the blue shaded area shows your score range.  </a:t>
            </a:r>
          </a:p>
          <a:p>
            <a:endParaRPr lang="en-US" dirty="0"/>
          </a:p>
          <a:p>
            <a:r>
              <a:rPr lang="en-US" u="sng" dirty="0" smtClean="0"/>
              <a:t>ACT College readiness benchmarks:</a:t>
            </a:r>
          </a:p>
          <a:p>
            <a:r>
              <a:rPr lang="en-US" dirty="0" smtClean="0"/>
              <a:t>ACT scores at or above the Benchmark mean that a student has at least a 50% chance of obtaining a B or higher or a 75% chance of obtaining a C or higher in specific first-year college courses in each subject area. </a:t>
            </a:r>
            <a:endParaRPr lang="en-US" dirty="0"/>
          </a:p>
        </p:txBody>
      </p:sp>
      <p:cxnSp>
        <p:nvCxnSpPr>
          <p:cNvPr id="5" name="Straight Arrow Connector 4"/>
          <p:cNvCxnSpPr/>
          <p:nvPr/>
        </p:nvCxnSpPr>
        <p:spPr>
          <a:xfrm>
            <a:off x="3019978" y="3073400"/>
            <a:ext cx="1622978" cy="254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721100" y="3441700"/>
            <a:ext cx="2946400" cy="14732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09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371" t="24592" r="21574" b="63556"/>
          <a:stretch/>
        </p:blipFill>
        <p:spPr bwMode="auto">
          <a:xfrm>
            <a:off x="508000" y="1371600"/>
            <a:ext cx="79629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65150" y="2753836"/>
            <a:ext cx="7848600" cy="923330"/>
          </a:xfrm>
          <a:prstGeom prst="rect">
            <a:avLst/>
          </a:prstGeom>
        </p:spPr>
        <p:txBody>
          <a:bodyPr wrap="square">
            <a:spAutoFit/>
          </a:bodyPr>
          <a:lstStyle/>
          <a:p>
            <a:r>
              <a:rPr lang="en-US" dirty="0"/>
              <a:t>Your Predicted ACT Composite Score Range shows the predicted scores you could expect when taking the ACT in a year’s time assuming typical achievement growth.  </a:t>
            </a:r>
          </a:p>
        </p:txBody>
      </p:sp>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1574" t="35852" r="21667" b="23408"/>
          <a:stretch/>
        </p:blipFill>
        <p:spPr bwMode="auto">
          <a:xfrm>
            <a:off x="3949700" y="7264400"/>
            <a:ext cx="7785100" cy="349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2"/>
          <p:cNvSpPr>
            <a:spLocks noGrp="1"/>
          </p:cNvSpPr>
          <p:nvPr>
            <p:ph type="title"/>
          </p:nvPr>
        </p:nvSpPr>
        <p:spPr>
          <a:xfrm>
            <a:off x="2882900" y="313530"/>
            <a:ext cx="2956478" cy="569913"/>
          </a:xfrm>
        </p:spPr>
        <p:txBody>
          <a:bodyPr/>
          <a:lstStyle/>
          <a:p>
            <a:pPr algn="ctr"/>
            <a:r>
              <a:rPr lang="en-US" dirty="0" smtClean="0"/>
              <a:t>Your </a:t>
            </a:r>
            <a:r>
              <a:rPr lang="en-US" b="1" dirty="0" smtClean="0"/>
              <a:t>Scores</a:t>
            </a:r>
            <a:endParaRPr lang="en-US" b="1" dirty="0"/>
          </a:p>
        </p:txBody>
      </p:sp>
    </p:spTree>
    <p:extLst>
      <p:ext uri="{BB962C8B-B14F-4D97-AF65-F5344CB8AC3E}">
        <p14:creationId xmlns:p14="http://schemas.microsoft.com/office/powerpoint/2010/main" val="3197557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556" t="36296" r="19536" b="22667"/>
          <a:stretch/>
        </p:blipFill>
        <p:spPr bwMode="auto">
          <a:xfrm>
            <a:off x="546100" y="1092200"/>
            <a:ext cx="8216900" cy="351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46100" y="4775200"/>
            <a:ext cx="8216900" cy="1200329"/>
          </a:xfrm>
          <a:prstGeom prst="rect">
            <a:avLst/>
          </a:prstGeom>
          <a:noFill/>
        </p:spPr>
        <p:txBody>
          <a:bodyPr wrap="square" rtlCol="0">
            <a:spAutoFit/>
          </a:bodyPr>
          <a:lstStyle/>
          <a:p>
            <a:r>
              <a:rPr lang="en-US" dirty="0" smtClean="0"/>
              <a:t>Your Detailed PreACT results show a list of topics that were covered by the questions in each of the four subject areas.  It shows you total number correct and percent correct.  The bar graph helps you see which of these topics are your strongest and weakest.  </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550" y="201613"/>
            <a:ext cx="3213100"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318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85" t="14371" r="35278" b="55852"/>
          <a:stretch/>
        </p:blipFill>
        <p:spPr bwMode="auto">
          <a:xfrm>
            <a:off x="584200" y="1612900"/>
            <a:ext cx="78232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25500" y="4165600"/>
            <a:ext cx="7721600" cy="1477328"/>
          </a:xfrm>
          <a:prstGeom prst="rect">
            <a:avLst/>
          </a:prstGeom>
          <a:noFill/>
        </p:spPr>
        <p:txBody>
          <a:bodyPr wrap="square" rtlCol="0">
            <a:spAutoFit/>
          </a:bodyPr>
          <a:lstStyle/>
          <a:p>
            <a:r>
              <a:rPr lang="en-US" dirty="0" smtClean="0"/>
              <a:t>Core (shown in gray) is a suggested minimum set of college prep courses to be taken in high school.  The number of years of each subject you are taking is shown in blue.   </a:t>
            </a:r>
          </a:p>
          <a:p>
            <a:r>
              <a:rPr lang="en-US" dirty="0" smtClean="0"/>
              <a:t>The bar graph shows if you are falling short of a college-prep curriculum in each subject area.  </a:t>
            </a:r>
            <a:endParaRPr lang="en-US"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550" y="201613"/>
            <a:ext cx="3213100"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61141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lnDef>
      <a:spPr>
        <a:ln>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1585</TotalTime>
  <Words>660</Words>
  <Application>Microsoft Office PowerPoint</Application>
  <PresentationFormat>On-screen Show (4:3)</PresentationFormat>
  <Paragraphs>70</Paragraphs>
  <Slides>16</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Century Gothic</vt:lpstr>
      <vt:lpstr>Courier New</vt:lpstr>
      <vt:lpstr>Lucida Grande</vt:lpstr>
      <vt:lpstr>Palatino Linotype</vt:lpstr>
      <vt:lpstr>Wingdings</vt:lpstr>
      <vt:lpstr>Zapf Dingbats</vt:lpstr>
      <vt:lpstr>Office Theme</vt:lpstr>
      <vt:lpstr>Executive</vt:lpstr>
      <vt:lpstr>Understanding your PreACT scores</vt:lpstr>
      <vt:lpstr>Understanding your PreACT results</vt:lpstr>
      <vt:lpstr>Student Score Report</vt:lpstr>
      <vt:lpstr>The PreACT  The PreACT serves as the mid-point measure of academic progress in ACT’s College and Career Readiness System.    The PreACT Score Report shows relative strengths and weaknesses in four core subject areas, important for college readiness   English, Mathematics, Reading, &amp; Science</vt:lpstr>
      <vt:lpstr>Your Scores</vt:lpstr>
      <vt:lpstr>Your Scores</vt:lpstr>
      <vt:lpstr>Your Scores</vt:lpstr>
      <vt:lpstr>PowerPoint Presentation</vt:lpstr>
      <vt:lpstr>PowerPoint Presentation</vt:lpstr>
      <vt:lpstr>Your Career Possibilities</vt:lpstr>
      <vt:lpstr>Your Interest-Career Fit</vt:lpstr>
      <vt:lpstr>Review Your Answers &amp; Your Skills</vt:lpstr>
      <vt:lpstr>So what do I do now?</vt:lpstr>
      <vt:lpstr>Study Skills Checklist for Students</vt:lpstr>
      <vt:lpstr>Keys to good educational and career planning</vt:lpstr>
      <vt:lpstr>PowerPoint Presentation</vt:lpstr>
    </vt:vector>
  </TitlesOfParts>
  <Company>ACT,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A. Belgarde</dc:creator>
  <cp:lastModifiedBy>McCollester, Deborah</cp:lastModifiedBy>
  <cp:revision>139</cp:revision>
  <cp:lastPrinted>2013-01-04T16:12:00Z</cp:lastPrinted>
  <dcterms:created xsi:type="dcterms:W3CDTF">2011-05-24T12:42:20Z</dcterms:created>
  <dcterms:modified xsi:type="dcterms:W3CDTF">2017-11-28T21:26:09Z</dcterms:modified>
</cp:coreProperties>
</file>