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3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6"/>
  </p:normalViewPr>
  <p:slideViewPr>
    <p:cSldViewPr snapToGrid="0" snapToObjects="1">
      <p:cViewPr varScale="1">
        <p:scale>
          <a:sx n="102" d="100"/>
          <a:sy n="102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AA109-6436-CB4C-9DB3-A1537EB0C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F1D7E-1B34-5845-BBE5-BDEB99768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A3FC4-BD40-BC4B-9B62-816F274C7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2CE-3800-7C49-9C4F-E2E3ACC2BD1C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17F47-4002-404E-8CCC-BCD222A3A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FCD47-75EA-B941-A418-D6B7C097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D7F-7C9C-2149-A4A9-D79B27608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3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60C73-1B23-1343-B368-2E4B2D16F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61CD84-BB49-6243-960E-08BD350DF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BF65C-8460-4245-AE68-AF41DD896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2CE-3800-7C49-9C4F-E2E3ACC2BD1C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DA8F7-8F93-9042-8CCF-5BD992AA9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6FCFD-A48B-134B-8C1B-2D197259E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D7F-7C9C-2149-A4A9-D79B27608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3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4D66C2-EC62-E14D-A727-630FB9A430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F104C1-3BF1-7B4F-B3ED-D47C93B72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EEC7F-3BED-B64E-AC02-AA969857E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2CE-3800-7C49-9C4F-E2E3ACC2BD1C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869F0-AA49-DD43-BEEB-07D6E9ABC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65603-CC28-1940-A250-BB932DBDF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D7F-7C9C-2149-A4A9-D79B27608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21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53196-0A98-854D-85B5-13DE9D171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CDA4B-E8C3-F14F-92AE-21D80F1E7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1FF8-263B-0741-AE31-6980CFE0B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2CE-3800-7C49-9C4F-E2E3ACC2BD1C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0DE39-591F-9C4F-80A8-2E841B8F4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78D66-D6D2-7E4B-AF02-256605F8B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D7F-7C9C-2149-A4A9-D79B27608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58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998C2-FAFE-2E4C-958E-3B11B85DA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1AB2D-FFA8-EA40-866A-CCBFF0AF9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2EF9B-59AA-1545-A0E4-F6A8B3994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2CE-3800-7C49-9C4F-E2E3ACC2BD1C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EB01C-B595-8148-9E55-4B8631EAC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5F7DB-0316-634F-B2A9-B9EA8C0A8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D7F-7C9C-2149-A4A9-D79B27608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0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ABDC5-F5B8-6740-B35B-5180E7149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ADEBB-D11C-E642-9D96-133B4481DE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931FC-61A4-9943-8732-421C0F045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E756D1-BAC6-9341-B998-E18F3079D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2CE-3800-7C49-9C4F-E2E3ACC2BD1C}" type="datetimeFigureOut">
              <a:rPr lang="en-US" smtClean="0"/>
              <a:t>9/7/20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1C6AE4-ECE9-7F42-A010-6A4C3021E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4F70E-ADF5-EE43-9B77-5AC926112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D7F-7C9C-2149-A4A9-D79B27608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87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3B906-E45A-9448-910E-46250D747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606FE-73C7-5F48-A75C-131BCE6BC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82D06E-42A2-454F-890C-2B156ADCB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A9E6FF-CF92-ED48-A875-54150A092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C00064-E88A-E44C-B943-3FB5975782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037C06-0A44-5942-AD2C-4E278DE74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2CE-3800-7C49-9C4F-E2E3ACC2BD1C}" type="datetimeFigureOut">
              <a:rPr lang="en-US" smtClean="0"/>
              <a:t>9/7/20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154A0F-6922-EB45-B925-D300DF145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F79D1F-2775-7A4A-833B-645F597E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D7F-7C9C-2149-A4A9-D79B27608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6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55503-2D22-4640-AB8C-E678BE31C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B5C801-C1AD-5D4D-A0B1-B17508233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2CE-3800-7C49-9C4F-E2E3ACC2BD1C}" type="datetimeFigureOut">
              <a:rPr lang="en-US" smtClean="0"/>
              <a:t>9/7/20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5924E9-5F00-744D-8C32-6283C3B8F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1A6BE7-BD95-4444-95ED-9E98BD088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D7F-7C9C-2149-A4A9-D79B27608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5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4B16AF-3164-0948-8425-B69AF4881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2CE-3800-7C49-9C4F-E2E3ACC2BD1C}" type="datetimeFigureOut">
              <a:rPr lang="en-US" smtClean="0"/>
              <a:t>9/7/20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DE8C5E-2CF5-BC4F-A628-CCDD669E5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81CF42-2987-7A4E-862A-59F6A88BE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D7F-7C9C-2149-A4A9-D79B27608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00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F389B-C659-CA45-B60A-BEB8780F8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411AF-8D8E-1A4A-BD75-3BDAADAC7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5EF133-9B37-7A48-912C-0D3C4DD59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8CB8D8-162C-CD40-8507-949C76807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2CE-3800-7C49-9C4F-E2E3ACC2BD1C}" type="datetimeFigureOut">
              <a:rPr lang="en-US" smtClean="0"/>
              <a:t>9/7/20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97E17-600A-0F47-A404-88EE98860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31FD25-E4D5-AB4F-B9B1-07B76E43D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D7F-7C9C-2149-A4A9-D79B27608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7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3114A-020F-894C-8E2E-A7AAF42BA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F3922-428E-664D-8BE4-531744F6A2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A1D92D-82F3-A64B-97D8-4DE9F7026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2180B-E6FA-2C48-B304-245A1D17E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2CE-3800-7C49-9C4F-E2E3ACC2BD1C}" type="datetimeFigureOut">
              <a:rPr lang="en-US" smtClean="0"/>
              <a:t>9/7/20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E5064E-1118-5844-9849-A2ADE93E1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240E2-365A-4247-AFED-C3DD072A9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DD7F-7C9C-2149-A4A9-D79B27608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6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2B749A-5EFF-524B-A22C-AC1F1C7DB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9E2F1-EBA1-DD43-BA75-03AA3A0F1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E818E-8323-BF43-AB49-28199A075E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882CE-3800-7C49-9C4F-E2E3ACC2BD1C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6F392-FE21-D147-8724-6B07124BA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13D25-0D6A-FC44-9505-588A97A7D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7DD7F-7C9C-2149-A4A9-D79B27608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1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snc.com/site/Default.aspx?PageID=2153" TargetMode="External"/><Relationship Id="rId2" Type="http://schemas.openxmlformats.org/officeDocument/2006/relationships/hyperlink" Target="https://teams.microsoft.com/l/meetup-join/19%3aaabbc0774c044c0ea5844a3ff3e358e0%40thread.tacv2/1597457929229?context=%7b%22Tid%22%3a%229ae2fb1f-dea2-4c43-8194-7624fcbbb30c%22%2c%22Oid%22%3a%2250632e20-414a-4989-9576-2b25741c3aba%22%7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eams.microsoft.com/l/meetup-join/19%3a3a389d1dc49e46caaab35866302302f8%40thread.tacv2/1597458524411?context=%7b%22Tid%22%3a%229ae2fb1f-dea2-4c43-8194-7624fcbbb30c%22%2c%22Oid%22%3a%2250632e20-414a-4989-9576-2b25741c3aba%22%7d" TargetMode="External"/><Relationship Id="rId5" Type="http://schemas.openxmlformats.org/officeDocument/2006/relationships/hyperlink" Target="https://www.gcsnc.com/Page/20537" TargetMode="External"/><Relationship Id="rId4" Type="http://schemas.openxmlformats.org/officeDocument/2006/relationships/hyperlink" Target="https://teams.microsoft.com/l/meetup-join/19%3a4a4ad154a5f443c68e8e35d3138ce17e%40thread.tacv2/1597457829069?context=%7b%22Tid%22%3a%229ae2fb1f-dea2-4c43-8194-7624fcbbb30c%22%2c%22Oid%22%3a%2250632e20-414a-4989-9576-2b25741c3aba%22%7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7055F-259C-4B6E-A22B-2A88306F3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accent6"/>
                </a:solidFill>
              </a:rPr>
              <a:t>Suggested Block Schedule for Remote Learning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78272E6-88F8-4AF4-90A4-644A5195CD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916958"/>
              </p:ext>
            </p:extLst>
          </p:nvPr>
        </p:nvGraphicFramePr>
        <p:xfrm>
          <a:off x="838200" y="2011680"/>
          <a:ext cx="10515600" cy="4090401"/>
        </p:xfrm>
        <a:graphic>
          <a:graphicData uri="http://schemas.openxmlformats.org/drawingml/2006/table">
            <a:tbl>
              <a:tblPr firstRow="1" firstCol="1" bandRow="1"/>
              <a:tblGrid>
                <a:gridCol w="2697588">
                  <a:extLst>
                    <a:ext uri="{9D8B030D-6E8A-4147-A177-3AD203B41FA5}">
                      <a16:colId xmlns:a16="http://schemas.microsoft.com/office/drawing/2014/main" val="881044142"/>
                    </a:ext>
                  </a:extLst>
                </a:gridCol>
                <a:gridCol w="2517750">
                  <a:extLst>
                    <a:ext uri="{9D8B030D-6E8A-4147-A177-3AD203B41FA5}">
                      <a16:colId xmlns:a16="http://schemas.microsoft.com/office/drawing/2014/main" val="3370085788"/>
                    </a:ext>
                  </a:extLst>
                </a:gridCol>
                <a:gridCol w="5300262">
                  <a:extLst>
                    <a:ext uri="{9D8B030D-6E8A-4147-A177-3AD203B41FA5}">
                      <a16:colId xmlns:a16="http://schemas.microsoft.com/office/drawing/2014/main" val="3847159260"/>
                    </a:ext>
                  </a:extLst>
                </a:gridCol>
              </a:tblGrid>
              <a:tr h="5966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SUGGESTED TIME OF DAY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213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3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39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DURATION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213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3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39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ACTIVITY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213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39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744538"/>
                  </a:ext>
                </a:extLst>
              </a:tr>
              <a:tr h="3838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 b="1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8:30 am – 9:00 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9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 minutes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9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 b="1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Breakfast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9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0057"/>
                  </a:ext>
                </a:extLst>
              </a:tr>
              <a:tr h="3838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 b="1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9:00 am – 10:00 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 minutes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 b="1" dirty="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Block 1 (</a:t>
                      </a:r>
                      <a:r>
                        <a:rPr lang="en-US" sz="1000" b="1" u="sng" dirty="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Teacher Planning- You can schedule a 1 on 1 meeting- Please txt with </a:t>
                      </a:r>
                      <a:r>
                        <a:rPr lang="en-US" sz="1000" b="1" u="sng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class Remind Tool)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058218"/>
                  </a:ext>
                </a:extLst>
              </a:tr>
              <a:tr h="3869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 b="1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10:00 am – 11:00 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60 minutes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Block 2 </a:t>
                      </a:r>
                      <a:r>
                        <a:rPr lang="en-US" sz="1000" b="1" dirty="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2"/>
                        </a:rPr>
                        <a:t>(</a:t>
                      </a:r>
                      <a:r>
                        <a:rPr lang="en-US" sz="1000" b="1" u="sng" dirty="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2"/>
                        </a:rPr>
                        <a:t>American History 1 Hon.)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0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677299"/>
                  </a:ext>
                </a:extLst>
              </a:tr>
              <a:tr h="3869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11:00 am – 12:00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E7A61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A61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A61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  minutes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E7A61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A61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A61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Lunch</a:t>
                      </a:r>
                      <a:r>
                        <a:rPr lang="en-US" sz="10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u="sng">
                          <a:solidFill>
                            <a:srgbClr val="0563C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3"/>
                        </a:rPr>
                        <a:t>Grab-n-Go</a:t>
                      </a: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E7A61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A61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A61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529468"/>
                  </a:ext>
                </a:extLst>
              </a:tr>
              <a:tr h="3869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 b="1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12:00 pm – 1:00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 minutes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Block 3 </a:t>
                      </a:r>
                      <a:r>
                        <a:rPr lang="en-US" sz="1000" b="1" dirty="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4"/>
                        </a:rPr>
                        <a:t>(</a:t>
                      </a:r>
                      <a:r>
                        <a:rPr lang="en-US" sz="1000" b="1" u="sng" dirty="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4"/>
                        </a:rPr>
                        <a:t>American History 1)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95921"/>
                  </a:ext>
                </a:extLst>
              </a:tr>
              <a:tr h="3869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 b="1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1:00 pm – 1:30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B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 minutes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B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solidFill>
                            <a:srgbClr val="0563C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5"/>
                        </a:rPr>
                        <a:t>Physical Activity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739536"/>
                  </a:ext>
                </a:extLst>
              </a:tr>
              <a:tr h="3869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 b="1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1:30 pm – 2:30 pm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 minutes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Block 4 </a:t>
                      </a:r>
                      <a:r>
                        <a:rPr lang="en-US" sz="1000" b="1" dirty="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6"/>
                        </a:rPr>
                        <a:t>(</a:t>
                      </a:r>
                      <a:r>
                        <a:rPr lang="en-US" sz="1000" b="1" u="sng" dirty="0">
                          <a:solidFill>
                            <a:srgbClr val="004B8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6"/>
                        </a:rPr>
                        <a:t>APUSH)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719996"/>
                  </a:ext>
                </a:extLst>
              </a:tr>
              <a:tr h="7245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2:30 pm – 3:00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457200" algn="l"/>
                        </a:tabLst>
                      </a:pPr>
                      <a:r>
                        <a:rPr lang="en-US" sz="10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 minutes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Advisory Time, Check in on Discussion Boards - </a:t>
                      </a:r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(Students receiving services for Special Education and English Learners should check their teacher’s Canvas page)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4B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41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856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142</Words>
  <Application>Microsoft Macintosh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Suggested Block Schedule for Remote 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Suggested Block Schedule for Remote Learning</dc:title>
  <dc:creator>Microsoft Office User</dc:creator>
  <cp:lastModifiedBy>Microsoft Office User</cp:lastModifiedBy>
  <cp:revision>3</cp:revision>
  <dcterms:created xsi:type="dcterms:W3CDTF">2020-09-08T00:11:39Z</dcterms:created>
  <dcterms:modified xsi:type="dcterms:W3CDTF">2020-09-08T00:21:58Z</dcterms:modified>
</cp:coreProperties>
</file>