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4"/>
  </p:sldMasterIdLst>
  <p:sldIdLst>
    <p:sldId id="257" r:id="rId5"/>
    <p:sldId id="269" r:id="rId6"/>
    <p:sldId id="267" r:id="rId7"/>
    <p:sldId id="266" r:id="rId8"/>
    <p:sldId id="268" r:id="rId9"/>
    <p:sldId id="270" r:id="rId10"/>
    <p:sldId id="262" r:id="rId11"/>
    <p:sldId id="263" r:id="rId12"/>
    <p:sldId id="264" r:id="rId13"/>
    <p:sldId id="265" r:id="rId14"/>
    <p:sldId id="271" r:id="rId15"/>
    <p:sldId id="272" r:id="rId16"/>
    <p:sldId id="273" r:id="rId17"/>
    <p:sldId id="281" r:id="rId18"/>
    <p:sldId id="284" r:id="rId19"/>
    <p:sldId id="285" r:id="rId20"/>
    <p:sldId id="288" r:id="rId21"/>
    <p:sldId id="276" r:id="rId22"/>
    <p:sldId id="286" r:id="rId23"/>
    <p:sldId id="287" r:id="rId24"/>
    <p:sldId id="274" r:id="rId25"/>
    <p:sldId id="275" r:id="rId26"/>
    <p:sldId id="277" r:id="rId27"/>
    <p:sldId id="278" r:id="rId28"/>
    <p:sldId id="283" r:id="rId29"/>
    <p:sldId id="279" r:id="rId30"/>
    <p:sldId id="282" r:id="rId31"/>
    <p:sldId id="28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DD2A43-4564-4AC5-AB9C-563F9D3EE36D}" v="594" dt="2021-08-17T18:39:04.8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4"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diagrams/_rels/data2.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svg"/><Relationship Id="rId3" Type="http://schemas.openxmlformats.org/officeDocument/2006/relationships/image" Target="../media/image21.svg"/><Relationship Id="rId7" Type="http://schemas.openxmlformats.org/officeDocument/2006/relationships/image" Target="../media/image25.svg"/><Relationship Id="rId12"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hyperlink" Target="https://www.engineeringforkids.com/about/news/2020/march/importance-of-the-engineering-design-process/" TargetMode="Externa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sv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svg"/></Relationships>
</file>

<file path=ppt/diagrams/_rels/data3.xml.rels><?xml version="1.0" encoding="UTF-8" standalone="yes"?>
<Relationships xmlns="http://schemas.openxmlformats.org/package/2006/relationships"><Relationship Id="rId3" Type="http://schemas.openxmlformats.org/officeDocument/2006/relationships/hyperlink" Target="mailto:norwook2@gcsnc.com" TargetMode="External"/><Relationship Id="rId2" Type="http://schemas.openxmlformats.org/officeDocument/2006/relationships/hyperlink" Target="mailto:diioria@gcsnc.com" TargetMode="External"/><Relationship Id="rId1" Type="http://schemas.openxmlformats.org/officeDocument/2006/relationships/hyperlink" Target="mailto:geisea@gcsnc.com" TargetMode="External"/></Relationships>
</file>

<file path=ppt/diagrams/_rels/drawing2.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1.sv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0.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11" Type="http://schemas.openxmlformats.org/officeDocument/2006/relationships/hyperlink" Target="https://www.engineeringforkids.com/about/news/2020/march/importance-of-the-engineering-design-process/" TargetMode="External"/><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_rels/drawing3.xml.rels><?xml version="1.0" encoding="UTF-8" standalone="yes"?>
<Relationships xmlns="http://schemas.openxmlformats.org/package/2006/relationships"><Relationship Id="rId3" Type="http://schemas.openxmlformats.org/officeDocument/2006/relationships/hyperlink" Target="mailto:norwook2@gcsnc.com" TargetMode="External"/><Relationship Id="rId2" Type="http://schemas.openxmlformats.org/officeDocument/2006/relationships/hyperlink" Target="mailto:diioria@gcsnc.com" TargetMode="External"/><Relationship Id="rId1" Type="http://schemas.openxmlformats.org/officeDocument/2006/relationships/hyperlink" Target="mailto:geisea@gcsnc.com"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6E4028-B9D5-4AEA-AC88-B5FC6E1A5E0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8EE031C-3167-48E3-A9E8-62C190A4104C}">
      <dgm:prSet/>
      <dgm:spPr>
        <a:solidFill>
          <a:schemeClr val="accent2"/>
        </a:solidFill>
      </dgm:spPr>
      <dgm:t>
        <a:bodyPr/>
        <a:lstStyle/>
        <a:p>
          <a:r>
            <a:rPr lang="en-US"/>
            <a:t>Vertical alignment from 4</a:t>
          </a:r>
          <a:r>
            <a:rPr lang="en-US" baseline="30000"/>
            <a:t>th</a:t>
          </a:r>
          <a:r>
            <a:rPr lang="en-US"/>
            <a:t>-8</a:t>
          </a:r>
          <a:r>
            <a:rPr lang="en-US" baseline="30000"/>
            <a:t>th</a:t>
          </a:r>
          <a:r>
            <a:rPr lang="en-US"/>
            <a:t> grade</a:t>
          </a:r>
        </a:p>
      </dgm:t>
    </dgm:pt>
    <dgm:pt modelId="{2B3BF9D6-2982-4C58-86D4-627D83296601}" type="parTrans" cxnId="{0D8E190C-1D16-4177-8753-9E8CFE85EF54}">
      <dgm:prSet/>
      <dgm:spPr/>
      <dgm:t>
        <a:bodyPr/>
        <a:lstStyle/>
        <a:p>
          <a:endParaRPr lang="en-US"/>
        </a:p>
      </dgm:t>
    </dgm:pt>
    <dgm:pt modelId="{344B31D9-104D-4CE5-86BC-CD4EC0128A1F}" type="sibTrans" cxnId="{0D8E190C-1D16-4177-8753-9E8CFE85EF54}">
      <dgm:prSet/>
      <dgm:spPr/>
      <dgm:t>
        <a:bodyPr/>
        <a:lstStyle/>
        <a:p>
          <a:endParaRPr lang="en-US"/>
        </a:p>
      </dgm:t>
    </dgm:pt>
    <dgm:pt modelId="{0C3D7A6A-F6BE-4CDA-9040-803C2757BBBA}">
      <dgm:prSet/>
      <dgm:spPr>
        <a:solidFill>
          <a:schemeClr val="accent2"/>
        </a:solidFill>
      </dgm:spPr>
      <dgm:t>
        <a:bodyPr/>
        <a:lstStyle/>
        <a:p>
          <a:r>
            <a:rPr lang="en-US"/>
            <a:t>William &amp; Mary Curriculum </a:t>
          </a:r>
        </a:p>
      </dgm:t>
    </dgm:pt>
    <dgm:pt modelId="{41276434-450E-4C09-8E32-1C2F1F1B2DAC}" type="parTrans" cxnId="{9D1CC409-BE4F-4C07-8F12-211880084297}">
      <dgm:prSet/>
      <dgm:spPr/>
      <dgm:t>
        <a:bodyPr/>
        <a:lstStyle/>
        <a:p>
          <a:endParaRPr lang="en-US"/>
        </a:p>
      </dgm:t>
    </dgm:pt>
    <dgm:pt modelId="{D52FE416-B018-4F45-830B-7C0A9B8809D1}" type="sibTrans" cxnId="{9D1CC409-BE4F-4C07-8F12-211880084297}">
      <dgm:prSet/>
      <dgm:spPr/>
      <dgm:t>
        <a:bodyPr/>
        <a:lstStyle/>
        <a:p>
          <a:endParaRPr lang="en-US"/>
        </a:p>
      </dgm:t>
    </dgm:pt>
    <dgm:pt modelId="{657D8A4D-FE84-4EC5-9F18-3C2E801E2B42}">
      <dgm:prSet/>
      <dgm:spPr>
        <a:solidFill>
          <a:schemeClr val="accent2"/>
        </a:solidFill>
      </dgm:spPr>
      <dgm:t>
        <a:bodyPr/>
        <a:lstStyle/>
        <a:p>
          <a:r>
            <a:rPr lang="en-US"/>
            <a:t>Competition </a:t>
          </a:r>
          <a:r>
            <a:rPr lang="en-US">
              <a:sym typeface="Wingdings" panose="05000000000000000000" pitchFamily="2" charset="2"/>
            </a:rPr>
            <a:t></a:t>
          </a:r>
          <a:r>
            <a:rPr lang="en-US"/>
            <a:t> Collaboration</a:t>
          </a:r>
        </a:p>
      </dgm:t>
    </dgm:pt>
    <dgm:pt modelId="{C8959D9C-C9DB-437D-B673-C7D6433B4B98}" type="parTrans" cxnId="{9F4AC96A-083D-46EF-91D9-6C1B3E7A7A2E}">
      <dgm:prSet/>
      <dgm:spPr/>
      <dgm:t>
        <a:bodyPr/>
        <a:lstStyle/>
        <a:p>
          <a:endParaRPr lang="en-US"/>
        </a:p>
      </dgm:t>
    </dgm:pt>
    <dgm:pt modelId="{B6CE767E-9EDA-4C0C-821E-F2BF600DDC03}" type="sibTrans" cxnId="{9F4AC96A-083D-46EF-91D9-6C1B3E7A7A2E}">
      <dgm:prSet/>
      <dgm:spPr/>
      <dgm:t>
        <a:bodyPr/>
        <a:lstStyle/>
        <a:p>
          <a:endParaRPr lang="en-US"/>
        </a:p>
      </dgm:t>
    </dgm:pt>
    <dgm:pt modelId="{2C45EF59-09EA-4485-AD6B-8AAA6762AEB7}">
      <dgm:prSet/>
      <dgm:spPr>
        <a:solidFill>
          <a:schemeClr val="accent2"/>
        </a:solidFill>
      </dgm:spPr>
      <dgm:t>
        <a:bodyPr/>
        <a:lstStyle/>
        <a:p>
          <a:r>
            <a:rPr lang="en-US"/>
            <a:t>Procedural </a:t>
          </a:r>
          <a:r>
            <a:rPr lang="en-US">
              <a:sym typeface="Wingdings" panose="05000000000000000000" pitchFamily="2" charset="2"/>
            </a:rPr>
            <a:t></a:t>
          </a:r>
          <a:r>
            <a:rPr lang="en-US"/>
            <a:t> Conceptual</a:t>
          </a:r>
        </a:p>
      </dgm:t>
    </dgm:pt>
    <dgm:pt modelId="{50FBF4B3-D403-454F-9C52-7BC904E5904E}" type="parTrans" cxnId="{366EB6B5-C8A6-47DA-B259-D2B831407EB5}">
      <dgm:prSet/>
      <dgm:spPr/>
      <dgm:t>
        <a:bodyPr/>
        <a:lstStyle/>
        <a:p>
          <a:endParaRPr lang="en-US"/>
        </a:p>
      </dgm:t>
    </dgm:pt>
    <dgm:pt modelId="{4E980E7A-C991-469C-BE9F-AC89A67460C0}" type="sibTrans" cxnId="{366EB6B5-C8A6-47DA-B259-D2B831407EB5}">
      <dgm:prSet/>
      <dgm:spPr/>
      <dgm:t>
        <a:bodyPr/>
        <a:lstStyle/>
        <a:p>
          <a:endParaRPr lang="en-US"/>
        </a:p>
      </dgm:t>
    </dgm:pt>
    <dgm:pt modelId="{FB72284F-3AA4-494E-B0B6-DF139353C0AE}">
      <dgm:prSet/>
      <dgm:spPr>
        <a:solidFill>
          <a:schemeClr val="accent2"/>
        </a:solidFill>
      </dgm:spPr>
      <dgm:t>
        <a:bodyPr/>
        <a:lstStyle/>
        <a:p>
          <a:r>
            <a:rPr lang="en-US" dirty="0"/>
            <a:t>Engaging Instructional Methods and Curriculum Models used</a:t>
          </a:r>
        </a:p>
      </dgm:t>
    </dgm:pt>
    <dgm:pt modelId="{FFD8843F-D2DF-4A68-9321-EA215E2C6D1C}" type="parTrans" cxnId="{3C4150CB-4420-46DD-9296-CE54891D6111}">
      <dgm:prSet/>
      <dgm:spPr/>
      <dgm:t>
        <a:bodyPr/>
        <a:lstStyle/>
        <a:p>
          <a:endParaRPr lang="en-US"/>
        </a:p>
      </dgm:t>
    </dgm:pt>
    <dgm:pt modelId="{11B28762-3E69-4B57-9D9D-1123DA593237}" type="sibTrans" cxnId="{3C4150CB-4420-46DD-9296-CE54891D6111}">
      <dgm:prSet/>
      <dgm:spPr/>
      <dgm:t>
        <a:bodyPr/>
        <a:lstStyle/>
        <a:p>
          <a:endParaRPr lang="en-US"/>
        </a:p>
      </dgm:t>
    </dgm:pt>
    <dgm:pt modelId="{5C156142-9702-4216-88B2-3995BE786410}">
      <dgm:prSet/>
      <dgm:spPr>
        <a:solidFill>
          <a:schemeClr val="accent2"/>
        </a:solidFill>
      </dgm:spPr>
      <dgm:t>
        <a:bodyPr/>
        <a:lstStyle/>
        <a:p>
          <a:r>
            <a:rPr lang="en-US" dirty="0"/>
            <a:t>Market</a:t>
          </a:r>
        </a:p>
      </dgm:t>
    </dgm:pt>
    <dgm:pt modelId="{6C3EB723-F035-4E52-9BE4-FE55ABFBACFA}" type="parTrans" cxnId="{8BD2AEDE-44D8-4899-AAF3-F8F7E1883042}">
      <dgm:prSet/>
      <dgm:spPr/>
      <dgm:t>
        <a:bodyPr/>
        <a:lstStyle/>
        <a:p>
          <a:endParaRPr lang="en-US"/>
        </a:p>
      </dgm:t>
    </dgm:pt>
    <dgm:pt modelId="{C11A4930-01B5-4BD4-889B-58355C1F5DF8}" type="sibTrans" cxnId="{8BD2AEDE-44D8-4899-AAF3-F8F7E1883042}">
      <dgm:prSet/>
      <dgm:spPr/>
      <dgm:t>
        <a:bodyPr/>
        <a:lstStyle/>
        <a:p>
          <a:endParaRPr lang="en-US"/>
        </a:p>
      </dgm:t>
    </dgm:pt>
    <dgm:pt modelId="{2260BA56-4AA1-447E-8117-1339D9BD3221}" type="pres">
      <dgm:prSet presAssocID="{006E4028-B9D5-4AEA-AC88-B5FC6E1A5E09}" presName="linear" presStyleCnt="0">
        <dgm:presLayoutVars>
          <dgm:animLvl val="lvl"/>
          <dgm:resizeHandles val="exact"/>
        </dgm:presLayoutVars>
      </dgm:prSet>
      <dgm:spPr/>
    </dgm:pt>
    <dgm:pt modelId="{32953CC1-B2D4-4872-8EAB-B918F56A8670}" type="pres">
      <dgm:prSet presAssocID="{A8EE031C-3167-48E3-A9E8-62C190A4104C}" presName="parentText" presStyleLbl="node1" presStyleIdx="0" presStyleCnt="6">
        <dgm:presLayoutVars>
          <dgm:chMax val="0"/>
          <dgm:bulletEnabled val="1"/>
        </dgm:presLayoutVars>
      </dgm:prSet>
      <dgm:spPr/>
    </dgm:pt>
    <dgm:pt modelId="{17B7B946-6CA4-469E-A056-8318D069F411}" type="pres">
      <dgm:prSet presAssocID="{344B31D9-104D-4CE5-86BC-CD4EC0128A1F}" presName="spacer" presStyleCnt="0"/>
      <dgm:spPr/>
    </dgm:pt>
    <dgm:pt modelId="{64274A4E-79C6-4A83-915E-39B2D41C8591}" type="pres">
      <dgm:prSet presAssocID="{0C3D7A6A-F6BE-4CDA-9040-803C2757BBBA}" presName="parentText" presStyleLbl="node1" presStyleIdx="1" presStyleCnt="6">
        <dgm:presLayoutVars>
          <dgm:chMax val="0"/>
          <dgm:bulletEnabled val="1"/>
        </dgm:presLayoutVars>
      </dgm:prSet>
      <dgm:spPr/>
    </dgm:pt>
    <dgm:pt modelId="{29B9397F-3FBE-4623-B12B-F75F35BC792C}" type="pres">
      <dgm:prSet presAssocID="{D52FE416-B018-4F45-830B-7C0A9B8809D1}" presName="spacer" presStyleCnt="0"/>
      <dgm:spPr/>
    </dgm:pt>
    <dgm:pt modelId="{ADAC8A4E-EA3C-405F-87EA-2A2653570D87}" type="pres">
      <dgm:prSet presAssocID="{657D8A4D-FE84-4EC5-9F18-3C2E801E2B42}" presName="parentText" presStyleLbl="node1" presStyleIdx="2" presStyleCnt="6">
        <dgm:presLayoutVars>
          <dgm:chMax val="0"/>
          <dgm:bulletEnabled val="1"/>
        </dgm:presLayoutVars>
      </dgm:prSet>
      <dgm:spPr/>
    </dgm:pt>
    <dgm:pt modelId="{96FCB315-0FA0-4A9C-8377-FDB66C8832F1}" type="pres">
      <dgm:prSet presAssocID="{B6CE767E-9EDA-4C0C-821E-F2BF600DDC03}" presName="spacer" presStyleCnt="0"/>
      <dgm:spPr/>
    </dgm:pt>
    <dgm:pt modelId="{15473187-96C7-4C92-9844-CC2CA930C9C4}" type="pres">
      <dgm:prSet presAssocID="{2C45EF59-09EA-4485-AD6B-8AAA6762AEB7}" presName="parentText" presStyleLbl="node1" presStyleIdx="3" presStyleCnt="6">
        <dgm:presLayoutVars>
          <dgm:chMax val="0"/>
          <dgm:bulletEnabled val="1"/>
        </dgm:presLayoutVars>
      </dgm:prSet>
      <dgm:spPr/>
    </dgm:pt>
    <dgm:pt modelId="{1809C842-B8F8-4B62-BA54-AD360A17220C}" type="pres">
      <dgm:prSet presAssocID="{4E980E7A-C991-469C-BE9F-AC89A67460C0}" presName="spacer" presStyleCnt="0"/>
      <dgm:spPr/>
    </dgm:pt>
    <dgm:pt modelId="{39449EE8-6372-4E2A-8B94-26D8726662C6}" type="pres">
      <dgm:prSet presAssocID="{FB72284F-3AA4-494E-B0B6-DF139353C0AE}" presName="parentText" presStyleLbl="node1" presStyleIdx="4" presStyleCnt="6">
        <dgm:presLayoutVars>
          <dgm:chMax val="0"/>
          <dgm:bulletEnabled val="1"/>
        </dgm:presLayoutVars>
      </dgm:prSet>
      <dgm:spPr/>
    </dgm:pt>
    <dgm:pt modelId="{349C9799-87DA-47EB-A0CE-88A0180073E8}" type="pres">
      <dgm:prSet presAssocID="{11B28762-3E69-4B57-9D9D-1123DA593237}" presName="spacer" presStyleCnt="0"/>
      <dgm:spPr/>
    </dgm:pt>
    <dgm:pt modelId="{D6A45A78-0C88-4C66-8E57-71DE02CA9C19}" type="pres">
      <dgm:prSet presAssocID="{5C156142-9702-4216-88B2-3995BE786410}" presName="parentText" presStyleLbl="node1" presStyleIdx="5" presStyleCnt="6">
        <dgm:presLayoutVars>
          <dgm:chMax val="0"/>
          <dgm:bulletEnabled val="1"/>
        </dgm:presLayoutVars>
      </dgm:prSet>
      <dgm:spPr/>
    </dgm:pt>
  </dgm:ptLst>
  <dgm:cxnLst>
    <dgm:cxn modelId="{9D1CC409-BE4F-4C07-8F12-211880084297}" srcId="{006E4028-B9D5-4AEA-AC88-B5FC6E1A5E09}" destId="{0C3D7A6A-F6BE-4CDA-9040-803C2757BBBA}" srcOrd="1" destOrd="0" parTransId="{41276434-450E-4C09-8E32-1C2F1F1B2DAC}" sibTransId="{D52FE416-B018-4F45-830B-7C0A9B8809D1}"/>
    <dgm:cxn modelId="{0D8E190C-1D16-4177-8753-9E8CFE85EF54}" srcId="{006E4028-B9D5-4AEA-AC88-B5FC6E1A5E09}" destId="{A8EE031C-3167-48E3-A9E8-62C190A4104C}" srcOrd="0" destOrd="0" parTransId="{2B3BF9D6-2982-4C58-86D4-627D83296601}" sibTransId="{344B31D9-104D-4CE5-86BC-CD4EC0128A1F}"/>
    <dgm:cxn modelId="{1EC40932-151B-459F-AF7F-45D35EB445A6}" type="presOf" srcId="{657D8A4D-FE84-4EC5-9F18-3C2E801E2B42}" destId="{ADAC8A4E-EA3C-405F-87EA-2A2653570D87}" srcOrd="0" destOrd="0" presId="urn:microsoft.com/office/officeart/2005/8/layout/vList2"/>
    <dgm:cxn modelId="{BD921E32-835E-4684-A091-FE7B91A21BB0}" type="presOf" srcId="{006E4028-B9D5-4AEA-AC88-B5FC6E1A5E09}" destId="{2260BA56-4AA1-447E-8117-1339D9BD3221}" srcOrd="0" destOrd="0" presId="urn:microsoft.com/office/officeart/2005/8/layout/vList2"/>
    <dgm:cxn modelId="{1FD60E36-7AC2-437F-821A-5E34D6849634}" type="presOf" srcId="{2C45EF59-09EA-4485-AD6B-8AAA6762AEB7}" destId="{15473187-96C7-4C92-9844-CC2CA930C9C4}" srcOrd="0" destOrd="0" presId="urn:microsoft.com/office/officeart/2005/8/layout/vList2"/>
    <dgm:cxn modelId="{36299839-6844-46BE-9538-CF9DA6FF9EB7}" type="presOf" srcId="{FB72284F-3AA4-494E-B0B6-DF139353C0AE}" destId="{39449EE8-6372-4E2A-8B94-26D8726662C6}" srcOrd="0" destOrd="0" presId="urn:microsoft.com/office/officeart/2005/8/layout/vList2"/>
    <dgm:cxn modelId="{72550A48-91B6-4163-AB91-284736462EA8}" type="presOf" srcId="{5C156142-9702-4216-88B2-3995BE786410}" destId="{D6A45A78-0C88-4C66-8E57-71DE02CA9C19}" srcOrd="0" destOrd="0" presId="urn:microsoft.com/office/officeart/2005/8/layout/vList2"/>
    <dgm:cxn modelId="{9F4AC96A-083D-46EF-91D9-6C1B3E7A7A2E}" srcId="{006E4028-B9D5-4AEA-AC88-B5FC6E1A5E09}" destId="{657D8A4D-FE84-4EC5-9F18-3C2E801E2B42}" srcOrd="2" destOrd="0" parTransId="{C8959D9C-C9DB-437D-B673-C7D6433B4B98}" sibTransId="{B6CE767E-9EDA-4C0C-821E-F2BF600DDC03}"/>
    <dgm:cxn modelId="{63849D7F-BB36-4F9D-8B79-52D29E6B7589}" type="presOf" srcId="{0C3D7A6A-F6BE-4CDA-9040-803C2757BBBA}" destId="{64274A4E-79C6-4A83-915E-39B2D41C8591}" srcOrd="0" destOrd="0" presId="urn:microsoft.com/office/officeart/2005/8/layout/vList2"/>
    <dgm:cxn modelId="{5873EE97-F6A9-4C53-93D0-EF549AB2F527}" type="presOf" srcId="{A8EE031C-3167-48E3-A9E8-62C190A4104C}" destId="{32953CC1-B2D4-4872-8EAB-B918F56A8670}" srcOrd="0" destOrd="0" presId="urn:microsoft.com/office/officeart/2005/8/layout/vList2"/>
    <dgm:cxn modelId="{366EB6B5-C8A6-47DA-B259-D2B831407EB5}" srcId="{006E4028-B9D5-4AEA-AC88-B5FC6E1A5E09}" destId="{2C45EF59-09EA-4485-AD6B-8AAA6762AEB7}" srcOrd="3" destOrd="0" parTransId="{50FBF4B3-D403-454F-9C52-7BC904E5904E}" sibTransId="{4E980E7A-C991-469C-BE9F-AC89A67460C0}"/>
    <dgm:cxn modelId="{3C4150CB-4420-46DD-9296-CE54891D6111}" srcId="{006E4028-B9D5-4AEA-AC88-B5FC6E1A5E09}" destId="{FB72284F-3AA4-494E-B0B6-DF139353C0AE}" srcOrd="4" destOrd="0" parTransId="{FFD8843F-D2DF-4A68-9321-EA215E2C6D1C}" sibTransId="{11B28762-3E69-4B57-9D9D-1123DA593237}"/>
    <dgm:cxn modelId="{8BD2AEDE-44D8-4899-AAF3-F8F7E1883042}" srcId="{006E4028-B9D5-4AEA-AC88-B5FC6E1A5E09}" destId="{5C156142-9702-4216-88B2-3995BE786410}" srcOrd="5" destOrd="0" parTransId="{6C3EB723-F035-4E52-9BE4-FE55ABFBACFA}" sibTransId="{C11A4930-01B5-4BD4-889B-58355C1F5DF8}"/>
    <dgm:cxn modelId="{EACD487C-209B-44A3-AEA0-F3D1F6CD0C93}" type="presParOf" srcId="{2260BA56-4AA1-447E-8117-1339D9BD3221}" destId="{32953CC1-B2D4-4872-8EAB-B918F56A8670}" srcOrd="0" destOrd="0" presId="urn:microsoft.com/office/officeart/2005/8/layout/vList2"/>
    <dgm:cxn modelId="{17B7343E-E71B-4B10-AE0B-5F3237A9EE18}" type="presParOf" srcId="{2260BA56-4AA1-447E-8117-1339D9BD3221}" destId="{17B7B946-6CA4-469E-A056-8318D069F411}" srcOrd="1" destOrd="0" presId="urn:microsoft.com/office/officeart/2005/8/layout/vList2"/>
    <dgm:cxn modelId="{7708AF4D-D4F7-4383-AC8D-A8F8AE75E27D}" type="presParOf" srcId="{2260BA56-4AA1-447E-8117-1339D9BD3221}" destId="{64274A4E-79C6-4A83-915E-39B2D41C8591}" srcOrd="2" destOrd="0" presId="urn:microsoft.com/office/officeart/2005/8/layout/vList2"/>
    <dgm:cxn modelId="{DFC9CED6-1147-44FA-BB94-A1CC5D6843C3}" type="presParOf" srcId="{2260BA56-4AA1-447E-8117-1339D9BD3221}" destId="{29B9397F-3FBE-4623-B12B-F75F35BC792C}" srcOrd="3" destOrd="0" presId="urn:microsoft.com/office/officeart/2005/8/layout/vList2"/>
    <dgm:cxn modelId="{0F42E79B-F9BC-4E64-B88B-0027BC2BE34B}" type="presParOf" srcId="{2260BA56-4AA1-447E-8117-1339D9BD3221}" destId="{ADAC8A4E-EA3C-405F-87EA-2A2653570D87}" srcOrd="4" destOrd="0" presId="urn:microsoft.com/office/officeart/2005/8/layout/vList2"/>
    <dgm:cxn modelId="{78C35F33-64DB-4834-98E6-26497D6FC585}" type="presParOf" srcId="{2260BA56-4AA1-447E-8117-1339D9BD3221}" destId="{96FCB315-0FA0-4A9C-8377-FDB66C8832F1}" srcOrd="5" destOrd="0" presId="urn:microsoft.com/office/officeart/2005/8/layout/vList2"/>
    <dgm:cxn modelId="{05E47D2F-1578-47DB-8E48-E142930DECEF}" type="presParOf" srcId="{2260BA56-4AA1-447E-8117-1339D9BD3221}" destId="{15473187-96C7-4C92-9844-CC2CA930C9C4}" srcOrd="6" destOrd="0" presId="urn:microsoft.com/office/officeart/2005/8/layout/vList2"/>
    <dgm:cxn modelId="{8052FA8A-9914-4906-9BA3-037ED3705B47}" type="presParOf" srcId="{2260BA56-4AA1-447E-8117-1339D9BD3221}" destId="{1809C842-B8F8-4B62-BA54-AD360A17220C}" srcOrd="7" destOrd="0" presId="urn:microsoft.com/office/officeart/2005/8/layout/vList2"/>
    <dgm:cxn modelId="{FCA926BA-636F-475B-85A4-AA5320A9BF0D}" type="presParOf" srcId="{2260BA56-4AA1-447E-8117-1339D9BD3221}" destId="{39449EE8-6372-4E2A-8B94-26D8726662C6}" srcOrd="8" destOrd="0" presId="urn:microsoft.com/office/officeart/2005/8/layout/vList2"/>
    <dgm:cxn modelId="{9BBFEBB1-1714-488F-A7F7-69BBC82ACC16}" type="presParOf" srcId="{2260BA56-4AA1-447E-8117-1339D9BD3221}" destId="{349C9799-87DA-47EB-A0CE-88A0180073E8}" srcOrd="9" destOrd="0" presId="urn:microsoft.com/office/officeart/2005/8/layout/vList2"/>
    <dgm:cxn modelId="{92DBAD93-425D-4BEC-952C-74009A59D72F}" type="presParOf" srcId="{2260BA56-4AA1-447E-8117-1339D9BD3221}" destId="{D6A45A78-0C88-4C66-8E57-71DE02CA9C19}"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6E4028-B9D5-4AEA-AC88-B5FC6E1A5E09}"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A8EE031C-3167-48E3-A9E8-62C190A4104C}">
      <dgm:prSet/>
      <dgm:spPr/>
      <dgm:t>
        <a:bodyPr/>
        <a:lstStyle/>
        <a:p>
          <a:pPr>
            <a:lnSpc>
              <a:spcPct val="100000"/>
            </a:lnSpc>
          </a:pPr>
          <a:r>
            <a:rPr lang="en-US" dirty="0"/>
            <a:t>Project-Based Learning</a:t>
          </a:r>
        </a:p>
      </dgm:t>
    </dgm:pt>
    <dgm:pt modelId="{2B3BF9D6-2982-4C58-86D4-627D83296601}" type="parTrans" cxnId="{0D8E190C-1D16-4177-8753-9E8CFE85EF54}">
      <dgm:prSet/>
      <dgm:spPr/>
      <dgm:t>
        <a:bodyPr/>
        <a:lstStyle/>
        <a:p>
          <a:endParaRPr lang="en-US"/>
        </a:p>
      </dgm:t>
    </dgm:pt>
    <dgm:pt modelId="{344B31D9-104D-4CE5-86BC-CD4EC0128A1F}" type="sibTrans" cxnId="{0D8E190C-1D16-4177-8753-9E8CFE85EF54}">
      <dgm:prSet/>
      <dgm:spPr/>
      <dgm:t>
        <a:bodyPr/>
        <a:lstStyle/>
        <a:p>
          <a:endParaRPr lang="en-US"/>
        </a:p>
      </dgm:t>
    </dgm:pt>
    <dgm:pt modelId="{0C3D7A6A-F6BE-4CDA-9040-803C2757BBBA}">
      <dgm:prSet/>
      <dgm:spPr/>
      <dgm:t>
        <a:bodyPr/>
        <a:lstStyle/>
        <a:p>
          <a:pPr>
            <a:lnSpc>
              <a:spcPct val="100000"/>
            </a:lnSpc>
          </a:pPr>
          <a:r>
            <a:rPr lang="en-US" dirty="0"/>
            <a:t>Many opportunities to participate in clubs. </a:t>
          </a:r>
        </a:p>
      </dgm:t>
    </dgm:pt>
    <dgm:pt modelId="{41276434-450E-4C09-8E32-1C2F1F1B2DAC}" type="parTrans" cxnId="{9D1CC409-BE4F-4C07-8F12-211880084297}">
      <dgm:prSet/>
      <dgm:spPr/>
      <dgm:t>
        <a:bodyPr/>
        <a:lstStyle/>
        <a:p>
          <a:endParaRPr lang="en-US"/>
        </a:p>
      </dgm:t>
    </dgm:pt>
    <dgm:pt modelId="{D52FE416-B018-4F45-830B-7C0A9B8809D1}" type="sibTrans" cxnId="{9D1CC409-BE4F-4C07-8F12-211880084297}">
      <dgm:prSet/>
      <dgm:spPr/>
      <dgm:t>
        <a:bodyPr/>
        <a:lstStyle/>
        <a:p>
          <a:endParaRPr lang="en-US"/>
        </a:p>
      </dgm:t>
    </dgm:pt>
    <dgm:pt modelId="{657D8A4D-FE84-4EC5-9F18-3C2E801E2B42}">
      <dgm:prSet/>
      <dgm:spPr/>
      <dgm:t>
        <a:bodyPr/>
        <a:lstStyle/>
        <a:p>
          <a:pPr>
            <a:lnSpc>
              <a:spcPct val="100000"/>
            </a:lnSpc>
          </a:pPr>
          <a:r>
            <a:rPr lang="en-US" dirty="0"/>
            <a:t>Weekly</a:t>
          </a:r>
          <a:r>
            <a:rPr lang="en-US" baseline="0" dirty="0"/>
            <a:t> </a:t>
          </a:r>
          <a:r>
            <a:rPr lang="en-US" baseline="0" dirty="0" err="1"/>
            <a:t>SELFriday</a:t>
          </a:r>
          <a:r>
            <a:rPr lang="en-US" baseline="0" dirty="0"/>
            <a:t> lessons</a:t>
          </a:r>
          <a:endParaRPr lang="en-US" dirty="0"/>
        </a:p>
      </dgm:t>
    </dgm:pt>
    <dgm:pt modelId="{C8959D9C-C9DB-437D-B673-C7D6433B4B98}" type="parTrans" cxnId="{9F4AC96A-083D-46EF-91D9-6C1B3E7A7A2E}">
      <dgm:prSet/>
      <dgm:spPr/>
      <dgm:t>
        <a:bodyPr/>
        <a:lstStyle/>
        <a:p>
          <a:endParaRPr lang="en-US"/>
        </a:p>
      </dgm:t>
    </dgm:pt>
    <dgm:pt modelId="{B6CE767E-9EDA-4C0C-821E-F2BF600DDC03}" type="sibTrans" cxnId="{9F4AC96A-083D-46EF-91D9-6C1B3E7A7A2E}">
      <dgm:prSet/>
      <dgm:spPr/>
      <dgm:t>
        <a:bodyPr/>
        <a:lstStyle/>
        <a:p>
          <a:endParaRPr lang="en-US"/>
        </a:p>
      </dgm:t>
    </dgm:pt>
    <dgm:pt modelId="{2C45EF59-09EA-4485-AD6B-8AAA6762AEB7}">
      <dgm:prSet/>
      <dgm:spPr/>
      <dgm:t>
        <a:bodyPr/>
        <a:lstStyle/>
        <a:p>
          <a:pPr>
            <a:lnSpc>
              <a:spcPct val="100000"/>
            </a:lnSpc>
          </a:pPr>
          <a:r>
            <a:rPr lang="en-US" dirty="0"/>
            <a:t>Growth Mindset</a:t>
          </a:r>
        </a:p>
      </dgm:t>
    </dgm:pt>
    <dgm:pt modelId="{50FBF4B3-D403-454F-9C52-7BC904E5904E}" type="parTrans" cxnId="{366EB6B5-C8A6-47DA-B259-D2B831407EB5}">
      <dgm:prSet/>
      <dgm:spPr/>
      <dgm:t>
        <a:bodyPr/>
        <a:lstStyle/>
        <a:p>
          <a:endParaRPr lang="en-US"/>
        </a:p>
      </dgm:t>
    </dgm:pt>
    <dgm:pt modelId="{4E980E7A-C991-469C-BE9F-AC89A67460C0}" type="sibTrans" cxnId="{366EB6B5-C8A6-47DA-B259-D2B831407EB5}">
      <dgm:prSet/>
      <dgm:spPr/>
      <dgm:t>
        <a:bodyPr/>
        <a:lstStyle/>
        <a:p>
          <a:endParaRPr lang="en-US"/>
        </a:p>
      </dgm:t>
    </dgm:pt>
    <dgm:pt modelId="{FB72284F-3AA4-494E-B0B6-DF139353C0AE}">
      <dgm:prSet/>
      <dgm:spPr/>
      <dgm:t>
        <a:bodyPr/>
        <a:lstStyle/>
        <a:p>
          <a:pPr>
            <a:lnSpc>
              <a:spcPct val="100000"/>
            </a:lnSpc>
          </a:pPr>
          <a:r>
            <a:rPr lang="en-US" dirty="0">
              <a:hlinkClick xmlns:r="http://schemas.openxmlformats.org/officeDocument/2006/relationships" r:id="rId1"/>
            </a:rPr>
            <a:t>Engineering Design Cycle</a:t>
          </a:r>
          <a:endParaRPr lang="en-US" dirty="0"/>
        </a:p>
      </dgm:t>
    </dgm:pt>
    <dgm:pt modelId="{FFD8843F-D2DF-4A68-9321-EA215E2C6D1C}" type="parTrans" cxnId="{3C4150CB-4420-46DD-9296-CE54891D6111}">
      <dgm:prSet/>
      <dgm:spPr/>
      <dgm:t>
        <a:bodyPr/>
        <a:lstStyle/>
        <a:p>
          <a:endParaRPr lang="en-US"/>
        </a:p>
      </dgm:t>
    </dgm:pt>
    <dgm:pt modelId="{11B28762-3E69-4B57-9D9D-1123DA593237}" type="sibTrans" cxnId="{3C4150CB-4420-46DD-9296-CE54891D6111}">
      <dgm:prSet/>
      <dgm:spPr/>
      <dgm:t>
        <a:bodyPr/>
        <a:lstStyle/>
        <a:p>
          <a:endParaRPr lang="en-US"/>
        </a:p>
      </dgm:t>
    </dgm:pt>
    <dgm:pt modelId="{219DAA75-4BA0-418D-8544-E7ACF3D8480C}">
      <dgm:prSet/>
      <dgm:spPr/>
      <dgm:t>
        <a:bodyPr/>
        <a:lstStyle/>
        <a:p>
          <a:pPr>
            <a:lnSpc>
              <a:spcPct val="100000"/>
            </a:lnSpc>
          </a:pPr>
          <a:r>
            <a:rPr lang="en-US" dirty="0"/>
            <a:t>Science Fair</a:t>
          </a:r>
        </a:p>
      </dgm:t>
    </dgm:pt>
    <dgm:pt modelId="{51DC7DA3-A3BD-467B-BD7C-D635BB9D1DAC}" type="parTrans" cxnId="{C25836BF-BFAC-40D4-875D-ADAEDEF522D9}">
      <dgm:prSet/>
      <dgm:spPr/>
      <dgm:t>
        <a:bodyPr/>
        <a:lstStyle/>
        <a:p>
          <a:endParaRPr lang="en-US"/>
        </a:p>
      </dgm:t>
    </dgm:pt>
    <dgm:pt modelId="{661AFCB0-3117-45D3-BBDF-041044273D1F}" type="sibTrans" cxnId="{C25836BF-BFAC-40D4-875D-ADAEDEF522D9}">
      <dgm:prSet/>
      <dgm:spPr/>
      <dgm:t>
        <a:bodyPr/>
        <a:lstStyle/>
        <a:p>
          <a:endParaRPr lang="en-US"/>
        </a:p>
      </dgm:t>
    </dgm:pt>
    <dgm:pt modelId="{561A3948-213F-428D-86B1-B21CA26219DE}" type="pres">
      <dgm:prSet presAssocID="{006E4028-B9D5-4AEA-AC88-B5FC6E1A5E09}" presName="root" presStyleCnt="0">
        <dgm:presLayoutVars>
          <dgm:dir/>
          <dgm:resizeHandles val="exact"/>
        </dgm:presLayoutVars>
      </dgm:prSet>
      <dgm:spPr/>
    </dgm:pt>
    <dgm:pt modelId="{FC33573B-A0B5-4B69-8A1E-6EB249BA812F}" type="pres">
      <dgm:prSet presAssocID="{A8EE031C-3167-48E3-A9E8-62C190A4104C}" presName="compNode" presStyleCnt="0"/>
      <dgm:spPr/>
    </dgm:pt>
    <dgm:pt modelId="{52893CBE-205A-4F7B-919B-833C959F90AA}" type="pres">
      <dgm:prSet presAssocID="{A8EE031C-3167-48E3-A9E8-62C190A4104C}" presName="iconRect" presStyleLbl="node1" presStyleIdx="0" presStyleCnt="6"/>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Classroom"/>
        </a:ext>
      </dgm:extLst>
    </dgm:pt>
    <dgm:pt modelId="{F65F603B-02EA-4F45-9845-A66262B51A5D}" type="pres">
      <dgm:prSet presAssocID="{A8EE031C-3167-48E3-A9E8-62C190A4104C}" presName="spaceRect" presStyleCnt="0"/>
      <dgm:spPr/>
    </dgm:pt>
    <dgm:pt modelId="{D803F15F-342B-40E5-9A09-B3229C3EAF89}" type="pres">
      <dgm:prSet presAssocID="{A8EE031C-3167-48E3-A9E8-62C190A4104C}" presName="textRect" presStyleLbl="revTx" presStyleIdx="0" presStyleCnt="6">
        <dgm:presLayoutVars>
          <dgm:chMax val="1"/>
          <dgm:chPref val="1"/>
        </dgm:presLayoutVars>
      </dgm:prSet>
      <dgm:spPr/>
    </dgm:pt>
    <dgm:pt modelId="{B72B8C76-6D09-437C-B027-9B6540772563}" type="pres">
      <dgm:prSet presAssocID="{344B31D9-104D-4CE5-86BC-CD4EC0128A1F}" presName="sibTrans" presStyleCnt="0"/>
      <dgm:spPr/>
    </dgm:pt>
    <dgm:pt modelId="{BADBDDCF-CDE9-4DBA-B600-70E759F6D8B2}" type="pres">
      <dgm:prSet presAssocID="{0C3D7A6A-F6BE-4CDA-9040-803C2757BBBA}" presName="compNode" presStyleCnt="0"/>
      <dgm:spPr/>
    </dgm:pt>
    <dgm:pt modelId="{2FAF733D-9EE2-4070-8A63-793EE8508614}" type="pres">
      <dgm:prSet presAssocID="{0C3D7A6A-F6BE-4CDA-9040-803C2757BBBA}" presName="iconRect" presStyleLbl="node1" presStyleIdx="1" presStyleCnt="6"/>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Golf Clubs"/>
        </a:ext>
      </dgm:extLst>
    </dgm:pt>
    <dgm:pt modelId="{C1C92AEC-B715-4FE4-BA7B-C4322B590F2C}" type="pres">
      <dgm:prSet presAssocID="{0C3D7A6A-F6BE-4CDA-9040-803C2757BBBA}" presName="spaceRect" presStyleCnt="0"/>
      <dgm:spPr/>
    </dgm:pt>
    <dgm:pt modelId="{27D47999-34F0-49DC-85F3-C015B96B3032}" type="pres">
      <dgm:prSet presAssocID="{0C3D7A6A-F6BE-4CDA-9040-803C2757BBBA}" presName="textRect" presStyleLbl="revTx" presStyleIdx="1" presStyleCnt="6">
        <dgm:presLayoutVars>
          <dgm:chMax val="1"/>
          <dgm:chPref val="1"/>
        </dgm:presLayoutVars>
      </dgm:prSet>
      <dgm:spPr/>
    </dgm:pt>
    <dgm:pt modelId="{84FA7A5A-2F41-4188-B972-D419F469A12A}" type="pres">
      <dgm:prSet presAssocID="{D52FE416-B018-4F45-830B-7C0A9B8809D1}" presName="sibTrans" presStyleCnt="0"/>
      <dgm:spPr/>
    </dgm:pt>
    <dgm:pt modelId="{D2C5558F-CF67-4484-B07E-A54843DAB0FA}" type="pres">
      <dgm:prSet presAssocID="{657D8A4D-FE84-4EC5-9F18-3C2E801E2B42}" presName="compNode" presStyleCnt="0"/>
      <dgm:spPr/>
    </dgm:pt>
    <dgm:pt modelId="{2B26E4CE-762B-4261-89B7-D62A7C0E63A3}" type="pres">
      <dgm:prSet presAssocID="{657D8A4D-FE84-4EC5-9F18-3C2E801E2B42}" presName="iconRect" presStyleLbl="node1" presStyleIdx="2" presStyleCnt="6"/>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Checkmark"/>
        </a:ext>
      </dgm:extLst>
    </dgm:pt>
    <dgm:pt modelId="{EFF52EC0-949D-4727-9B06-E1808D019F6C}" type="pres">
      <dgm:prSet presAssocID="{657D8A4D-FE84-4EC5-9F18-3C2E801E2B42}" presName="spaceRect" presStyleCnt="0"/>
      <dgm:spPr/>
    </dgm:pt>
    <dgm:pt modelId="{C16D13EF-A43F-4C1F-A775-D9E7F7196F47}" type="pres">
      <dgm:prSet presAssocID="{657D8A4D-FE84-4EC5-9F18-3C2E801E2B42}" presName="textRect" presStyleLbl="revTx" presStyleIdx="2" presStyleCnt="6">
        <dgm:presLayoutVars>
          <dgm:chMax val="1"/>
          <dgm:chPref val="1"/>
        </dgm:presLayoutVars>
      </dgm:prSet>
      <dgm:spPr/>
    </dgm:pt>
    <dgm:pt modelId="{7791C967-5475-4E7B-AA40-431BD19B2425}" type="pres">
      <dgm:prSet presAssocID="{B6CE767E-9EDA-4C0C-821E-F2BF600DDC03}" presName="sibTrans" presStyleCnt="0"/>
      <dgm:spPr/>
    </dgm:pt>
    <dgm:pt modelId="{22B4DFFA-223B-45BE-840E-EA2AC526E587}" type="pres">
      <dgm:prSet presAssocID="{2C45EF59-09EA-4485-AD6B-8AAA6762AEB7}" presName="compNode" presStyleCnt="0"/>
      <dgm:spPr/>
    </dgm:pt>
    <dgm:pt modelId="{37629D03-ED56-4530-80E2-C16DB671BBF3}" type="pres">
      <dgm:prSet presAssocID="{2C45EF59-09EA-4485-AD6B-8AAA6762AEB7}" presName="iconRect" presStyleLbl="node1" presStyleIdx="3" presStyleCnt="6"/>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Head with Gears"/>
        </a:ext>
      </dgm:extLst>
    </dgm:pt>
    <dgm:pt modelId="{E947A6DE-084E-400C-85E7-3D4795FF4949}" type="pres">
      <dgm:prSet presAssocID="{2C45EF59-09EA-4485-AD6B-8AAA6762AEB7}" presName="spaceRect" presStyleCnt="0"/>
      <dgm:spPr/>
    </dgm:pt>
    <dgm:pt modelId="{95B0F9AE-4F02-4F68-A026-763EF20346EC}" type="pres">
      <dgm:prSet presAssocID="{2C45EF59-09EA-4485-AD6B-8AAA6762AEB7}" presName="textRect" presStyleLbl="revTx" presStyleIdx="3" presStyleCnt="6">
        <dgm:presLayoutVars>
          <dgm:chMax val="1"/>
          <dgm:chPref val="1"/>
        </dgm:presLayoutVars>
      </dgm:prSet>
      <dgm:spPr/>
    </dgm:pt>
    <dgm:pt modelId="{91662B33-6B20-46BD-B00C-7C5A48840CEF}" type="pres">
      <dgm:prSet presAssocID="{4E980E7A-C991-469C-BE9F-AC89A67460C0}" presName="sibTrans" presStyleCnt="0"/>
      <dgm:spPr/>
    </dgm:pt>
    <dgm:pt modelId="{7152FDDD-C54D-42B2-80D7-2910111EE7FF}" type="pres">
      <dgm:prSet presAssocID="{FB72284F-3AA4-494E-B0B6-DF139353C0AE}" presName="compNode" presStyleCnt="0"/>
      <dgm:spPr/>
    </dgm:pt>
    <dgm:pt modelId="{68C1E288-014E-470C-A1E3-CC1CCA65DF10}" type="pres">
      <dgm:prSet presAssocID="{FB72284F-3AA4-494E-B0B6-DF139353C0AE}" presName="iconRect" presStyleLbl="node1" presStyleIdx="4" presStyleCnt="6"/>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dgm:spPr>
      <dgm:extLst>
        <a:ext uri="{E40237B7-FDA0-4F09-8148-C483321AD2D9}">
          <dgm14:cNvPr xmlns:dgm14="http://schemas.microsoft.com/office/drawing/2010/diagram" id="0" name="" descr="Gears"/>
        </a:ext>
      </dgm:extLst>
    </dgm:pt>
    <dgm:pt modelId="{D577B717-BD27-4E10-BC27-FAB6A007F6B2}" type="pres">
      <dgm:prSet presAssocID="{FB72284F-3AA4-494E-B0B6-DF139353C0AE}" presName="spaceRect" presStyleCnt="0"/>
      <dgm:spPr/>
    </dgm:pt>
    <dgm:pt modelId="{16476C84-D4A0-45E8-BB64-346C480E4755}" type="pres">
      <dgm:prSet presAssocID="{FB72284F-3AA4-494E-B0B6-DF139353C0AE}" presName="textRect" presStyleLbl="revTx" presStyleIdx="4" presStyleCnt="6">
        <dgm:presLayoutVars>
          <dgm:chMax val="1"/>
          <dgm:chPref val="1"/>
        </dgm:presLayoutVars>
      </dgm:prSet>
      <dgm:spPr/>
    </dgm:pt>
    <dgm:pt modelId="{5F562167-C2F7-4206-B4B7-16C7222C84DF}" type="pres">
      <dgm:prSet presAssocID="{11B28762-3E69-4B57-9D9D-1123DA593237}" presName="sibTrans" presStyleCnt="0"/>
      <dgm:spPr/>
    </dgm:pt>
    <dgm:pt modelId="{3010B00D-43D2-4024-8BD1-AECB1A0E98C6}" type="pres">
      <dgm:prSet presAssocID="{219DAA75-4BA0-418D-8544-E7ACF3D8480C}" presName="compNode" presStyleCnt="0"/>
      <dgm:spPr/>
    </dgm:pt>
    <dgm:pt modelId="{A99E4F57-06B8-490F-9F36-5391D1DA6578}" type="pres">
      <dgm:prSet presAssocID="{219DAA75-4BA0-418D-8544-E7ACF3D8480C}" presName="iconRect" presStyleLbl="node1" presStyleIdx="5" presStyleCnt="6"/>
      <dgm:spPr>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a:noFill/>
        </a:ln>
      </dgm:spPr>
      <dgm:extLst>
        <a:ext uri="{E40237B7-FDA0-4F09-8148-C483321AD2D9}">
          <dgm14:cNvPr xmlns:dgm14="http://schemas.microsoft.com/office/drawing/2010/diagram" id="0" name="" descr="Flask"/>
        </a:ext>
      </dgm:extLst>
    </dgm:pt>
    <dgm:pt modelId="{E9CE8105-29FB-4C8D-897B-8187A569C9C2}" type="pres">
      <dgm:prSet presAssocID="{219DAA75-4BA0-418D-8544-E7ACF3D8480C}" presName="spaceRect" presStyleCnt="0"/>
      <dgm:spPr/>
    </dgm:pt>
    <dgm:pt modelId="{4B71E9F6-BF11-4572-9EA0-8729A2BCF97E}" type="pres">
      <dgm:prSet presAssocID="{219DAA75-4BA0-418D-8544-E7ACF3D8480C}" presName="textRect" presStyleLbl="revTx" presStyleIdx="5" presStyleCnt="6">
        <dgm:presLayoutVars>
          <dgm:chMax val="1"/>
          <dgm:chPref val="1"/>
        </dgm:presLayoutVars>
      </dgm:prSet>
      <dgm:spPr/>
    </dgm:pt>
  </dgm:ptLst>
  <dgm:cxnLst>
    <dgm:cxn modelId="{FB067208-56F1-479C-9DB4-F0C47526CDA6}" type="presOf" srcId="{657D8A4D-FE84-4EC5-9F18-3C2E801E2B42}" destId="{C16D13EF-A43F-4C1F-A775-D9E7F7196F47}" srcOrd="0" destOrd="0" presId="urn:microsoft.com/office/officeart/2018/2/layout/IconLabelList"/>
    <dgm:cxn modelId="{9D1CC409-BE4F-4C07-8F12-211880084297}" srcId="{006E4028-B9D5-4AEA-AC88-B5FC6E1A5E09}" destId="{0C3D7A6A-F6BE-4CDA-9040-803C2757BBBA}" srcOrd="1" destOrd="0" parTransId="{41276434-450E-4C09-8E32-1C2F1F1B2DAC}" sibTransId="{D52FE416-B018-4F45-830B-7C0A9B8809D1}"/>
    <dgm:cxn modelId="{BF92CC0B-C66B-47F3-B3E6-5657AAB14D47}" type="presOf" srcId="{006E4028-B9D5-4AEA-AC88-B5FC6E1A5E09}" destId="{561A3948-213F-428D-86B1-B21CA26219DE}" srcOrd="0" destOrd="0" presId="urn:microsoft.com/office/officeart/2018/2/layout/IconLabelList"/>
    <dgm:cxn modelId="{0D8E190C-1D16-4177-8753-9E8CFE85EF54}" srcId="{006E4028-B9D5-4AEA-AC88-B5FC6E1A5E09}" destId="{A8EE031C-3167-48E3-A9E8-62C190A4104C}" srcOrd="0" destOrd="0" parTransId="{2B3BF9D6-2982-4C58-86D4-627D83296601}" sibTransId="{344B31D9-104D-4CE5-86BC-CD4EC0128A1F}"/>
    <dgm:cxn modelId="{CF58BE10-DE3E-4443-8FBC-B4CF94BC1BE6}" type="presOf" srcId="{FB72284F-3AA4-494E-B0B6-DF139353C0AE}" destId="{16476C84-D4A0-45E8-BB64-346C480E4755}" srcOrd="0" destOrd="0" presId="urn:microsoft.com/office/officeart/2018/2/layout/IconLabelList"/>
    <dgm:cxn modelId="{3686A212-5293-43D0-BCC2-7A73DF04D2B2}" type="presOf" srcId="{219DAA75-4BA0-418D-8544-E7ACF3D8480C}" destId="{4B71E9F6-BF11-4572-9EA0-8729A2BCF97E}" srcOrd="0" destOrd="0" presId="urn:microsoft.com/office/officeart/2018/2/layout/IconLabelList"/>
    <dgm:cxn modelId="{2C853230-95E1-4197-9408-234E16E5E5FC}" type="presOf" srcId="{A8EE031C-3167-48E3-A9E8-62C190A4104C}" destId="{D803F15F-342B-40E5-9A09-B3229C3EAF89}" srcOrd="0" destOrd="0" presId="urn:microsoft.com/office/officeart/2018/2/layout/IconLabelList"/>
    <dgm:cxn modelId="{9F4AC96A-083D-46EF-91D9-6C1B3E7A7A2E}" srcId="{006E4028-B9D5-4AEA-AC88-B5FC6E1A5E09}" destId="{657D8A4D-FE84-4EC5-9F18-3C2E801E2B42}" srcOrd="2" destOrd="0" parTransId="{C8959D9C-C9DB-437D-B673-C7D6433B4B98}" sibTransId="{B6CE767E-9EDA-4C0C-821E-F2BF600DDC03}"/>
    <dgm:cxn modelId="{DF32A5A2-8971-4176-A27A-4E3158D3F1CE}" type="presOf" srcId="{2C45EF59-09EA-4485-AD6B-8AAA6762AEB7}" destId="{95B0F9AE-4F02-4F68-A026-763EF20346EC}" srcOrd="0" destOrd="0" presId="urn:microsoft.com/office/officeart/2018/2/layout/IconLabelList"/>
    <dgm:cxn modelId="{366EB6B5-C8A6-47DA-B259-D2B831407EB5}" srcId="{006E4028-B9D5-4AEA-AC88-B5FC6E1A5E09}" destId="{2C45EF59-09EA-4485-AD6B-8AAA6762AEB7}" srcOrd="3" destOrd="0" parTransId="{50FBF4B3-D403-454F-9C52-7BC904E5904E}" sibTransId="{4E980E7A-C991-469C-BE9F-AC89A67460C0}"/>
    <dgm:cxn modelId="{C25836BF-BFAC-40D4-875D-ADAEDEF522D9}" srcId="{006E4028-B9D5-4AEA-AC88-B5FC6E1A5E09}" destId="{219DAA75-4BA0-418D-8544-E7ACF3D8480C}" srcOrd="5" destOrd="0" parTransId="{51DC7DA3-A3BD-467B-BD7C-D635BB9D1DAC}" sibTransId="{661AFCB0-3117-45D3-BBDF-041044273D1F}"/>
    <dgm:cxn modelId="{3C4150CB-4420-46DD-9296-CE54891D6111}" srcId="{006E4028-B9D5-4AEA-AC88-B5FC6E1A5E09}" destId="{FB72284F-3AA4-494E-B0B6-DF139353C0AE}" srcOrd="4" destOrd="0" parTransId="{FFD8843F-D2DF-4A68-9321-EA215E2C6D1C}" sibTransId="{11B28762-3E69-4B57-9D9D-1123DA593237}"/>
    <dgm:cxn modelId="{F777F3D7-1939-461D-BE2D-B615D278DF81}" type="presOf" srcId="{0C3D7A6A-F6BE-4CDA-9040-803C2757BBBA}" destId="{27D47999-34F0-49DC-85F3-C015B96B3032}" srcOrd="0" destOrd="0" presId="urn:microsoft.com/office/officeart/2018/2/layout/IconLabelList"/>
    <dgm:cxn modelId="{B9C2C0CD-8FC4-4BAC-9FF8-B8094742BEA6}" type="presParOf" srcId="{561A3948-213F-428D-86B1-B21CA26219DE}" destId="{FC33573B-A0B5-4B69-8A1E-6EB249BA812F}" srcOrd="0" destOrd="0" presId="urn:microsoft.com/office/officeart/2018/2/layout/IconLabelList"/>
    <dgm:cxn modelId="{EDAE90E7-4894-46CE-BA19-578FA4819FE1}" type="presParOf" srcId="{FC33573B-A0B5-4B69-8A1E-6EB249BA812F}" destId="{52893CBE-205A-4F7B-919B-833C959F90AA}" srcOrd="0" destOrd="0" presId="urn:microsoft.com/office/officeart/2018/2/layout/IconLabelList"/>
    <dgm:cxn modelId="{197457BB-32AD-487A-8EA6-8A6F2B86B1D4}" type="presParOf" srcId="{FC33573B-A0B5-4B69-8A1E-6EB249BA812F}" destId="{F65F603B-02EA-4F45-9845-A66262B51A5D}" srcOrd="1" destOrd="0" presId="urn:microsoft.com/office/officeart/2018/2/layout/IconLabelList"/>
    <dgm:cxn modelId="{AFD90538-D44E-4C82-A6CC-15A373A80501}" type="presParOf" srcId="{FC33573B-A0B5-4B69-8A1E-6EB249BA812F}" destId="{D803F15F-342B-40E5-9A09-B3229C3EAF89}" srcOrd="2" destOrd="0" presId="urn:microsoft.com/office/officeart/2018/2/layout/IconLabelList"/>
    <dgm:cxn modelId="{0854BDE0-E73F-4557-AA2D-FB91FE031F5A}" type="presParOf" srcId="{561A3948-213F-428D-86B1-B21CA26219DE}" destId="{B72B8C76-6D09-437C-B027-9B6540772563}" srcOrd="1" destOrd="0" presId="urn:microsoft.com/office/officeart/2018/2/layout/IconLabelList"/>
    <dgm:cxn modelId="{10FBA801-8D68-4EC4-B9B6-9B746F5849D5}" type="presParOf" srcId="{561A3948-213F-428D-86B1-B21CA26219DE}" destId="{BADBDDCF-CDE9-4DBA-B600-70E759F6D8B2}" srcOrd="2" destOrd="0" presId="urn:microsoft.com/office/officeart/2018/2/layout/IconLabelList"/>
    <dgm:cxn modelId="{59AEC544-185A-4F41-B5B1-A6549796DDBA}" type="presParOf" srcId="{BADBDDCF-CDE9-4DBA-B600-70E759F6D8B2}" destId="{2FAF733D-9EE2-4070-8A63-793EE8508614}" srcOrd="0" destOrd="0" presId="urn:microsoft.com/office/officeart/2018/2/layout/IconLabelList"/>
    <dgm:cxn modelId="{88976FB2-89AA-48BB-BAB9-7B14F1B02D8A}" type="presParOf" srcId="{BADBDDCF-CDE9-4DBA-B600-70E759F6D8B2}" destId="{C1C92AEC-B715-4FE4-BA7B-C4322B590F2C}" srcOrd="1" destOrd="0" presId="urn:microsoft.com/office/officeart/2018/2/layout/IconLabelList"/>
    <dgm:cxn modelId="{EF0B72BA-CAB4-4FAF-B0CD-30923D259C1F}" type="presParOf" srcId="{BADBDDCF-CDE9-4DBA-B600-70E759F6D8B2}" destId="{27D47999-34F0-49DC-85F3-C015B96B3032}" srcOrd="2" destOrd="0" presId="urn:microsoft.com/office/officeart/2018/2/layout/IconLabelList"/>
    <dgm:cxn modelId="{1F441365-3E20-4F33-ADA5-5F52BBF699A4}" type="presParOf" srcId="{561A3948-213F-428D-86B1-B21CA26219DE}" destId="{84FA7A5A-2F41-4188-B972-D419F469A12A}" srcOrd="3" destOrd="0" presId="urn:microsoft.com/office/officeart/2018/2/layout/IconLabelList"/>
    <dgm:cxn modelId="{31B27265-FB1F-441C-AB26-A5579D5B8848}" type="presParOf" srcId="{561A3948-213F-428D-86B1-B21CA26219DE}" destId="{D2C5558F-CF67-4484-B07E-A54843DAB0FA}" srcOrd="4" destOrd="0" presId="urn:microsoft.com/office/officeart/2018/2/layout/IconLabelList"/>
    <dgm:cxn modelId="{F0CBEC55-4D6C-4725-BB5D-1F75B141E675}" type="presParOf" srcId="{D2C5558F-CF67-4484-B07E-A54843DAB0FA}" destId="{2B26E4CE-762B-4261-89B7-D62A7C0E63A3}" srcOrd="0" destOrd="0" presId="urn:microsoft.com/office/officeart/2018/2/layout/IconLabelList"/>
    <dgm:cxn modelId="{99770C49-56E4-47F1-AFED-BE939293BA3F}" type="presParOf" srcId="{D2C5558F-CF67-4484-B07E-A54843DAB0FA}" destId="{EFF52EC0-949D-4727-9B06-E1808D019F6C}" srcOrd="1" destOrd="0" presId="urn:microsoft.com/office/officeart/2018/2/layout/IconLabelList"/>
    <dgm:cxn modelId="{D4D190CA-C58A-4E34-A826-2ECEE47FA9FB}" type="presParOf" srcId="{D2C5558F-CF67-4484-B07E-A54843DAB0FA}" destId="{C16D13EF-A43F-4C1F-A775-D9E7F7196F47}" srcOrd="2" destOrd="0" presId="urn:microsoft.com/office/officeart/2018/2/layout/IconLabelList"/>
    <dgm:cxn modelId="{B3994DF5-AD03-4F1A-8EDF-215B1B54F0BE}" type="presParOf" srcId="{561A3948-213F-428D-86B1-B21CA26219DE}" destId="{7791C967-5475-4E7B-AA40-431BD19B2425}" srcOrd="5" destOrd="0" presId="urn:microsoft.com/office/officeart/2018/2/layout/IconLabelList"/>
    <dgm:cxn modelId="{9C5461A7-1A09-46F8-BE5A-2A82142B6998}" type="presParOf" srcId="{561A3948-213F-428D-86B1-B21CA26219DE}" destId="{22B4DFFA-223B-45BE-840E-EA2AC526E587}" srcOrd="6" destOrd="0" presId="urn:microsoft.com/office/officeart/2018/2/layout/IconLabelList"/>
    <dgm:cxn modelId="{F9C63297-809E-48D0-857F-A77F48C9E364}" type="presParOf" srcId="{22B4DFFA-223B-45BE-840E-EA2AC526E587}" destId="{37629D03-ED56-4530-80E2-C16DB671BBF3}" srcOrd="0" destOrd="0" presId="urn:microsoft.com/office/officeart/2018/2/layout/IconLabelList"/>
    <dgm:cxn modelId="{9CE65DDC-1813-48E0-BB57-084375C9F640}" type="presParOf" srcId="{22B4DFFA-223B-45BE-840E-EA2AC526E587}" destId="{E947A6DE-084E-400C-85E7-3D4795FF4949}" srcOrd="1" destOrd="0" presId="urn:microsoft.com/office/officeart/2018/2/layout/IconLabelList"/>
    <dgm:cxn modelId="{57F7295E-9809-4BF3-82AC-D03FBB7A4B44}" type="presParOf" srcId="{22B4DFFA-223B-45BE-840E-EA2AC526E587}" destId="{95B0F9AE-4F02-4F68-A026-763EF20346EC}" srcOrd="2" destOrd="0" presId="urn:microsoft.com/office/officeart/2018/2/layout/IconLabelList"/>
    <dgm:cxn modelId="{56351F75-7FA9-4D03-BC57-3188AF21D395}" type="presParOf" srcId="{561A3948-213F-428D-86B1-B21CA26219DE}" destId="{91662B33-6B20-46BD-B00C-7C5A48840CEF}" srcOrd="7" destOrd="0" presId="urn:microsoft.com/office/officeart/2018/2/layout/IconLabelList"/>
    <dgm:cxn modelId="{9D100868-6D64-4CCB-BF16-CDF06128772F}" type="presParOf" srcId="{561A3948-213F-428D-86B1-B21CA26219DE}" destId="{7152FDDD-C54D-42B2-80D7-2910111EE7FF}" srcOrd="8" destOrd="0" presId="urn:microsoft.com/office/officeart/2018/2/layout/IconLabelList"/>
    <dgm:cxn modelId="{85D96349-4215-41B6-9C5F-7B0A90659A37}" type="presParOf" srcId="{7152FDDD-C54D-42B2-80D7-2910111EE7FF}" destId="{68C1E288-014E-470C-A1E3-CC1CCA65DF10}" srcOrd="0" destOrd="0" presId="urn:microsoft.com/office/officeart/2018/2/layout/IconLabelList"/>
    <dgm:cxn modelId="{46C5E255-D940-4805-A498-535411CE3E5D}" type="presParOf" srcId="{7152FDDD-C54D-42B2-80D7-2910111EE7FF}" destId="{D577B717-BD27-4E10-BC27-FAB6A007F6B2}" srcOrd="1" destOrd="0" presId="urn:microsoft.com/office/officeart/2018/2/layout/IconLabelList"/>
    <dgm:cxn modelId="{A7FCED81-2456-4362-8507-67BBF66C47C8}" type="presParOf" srcId="{7152FDDD-C54D-42B2-80D7-2910111EE7FF}" destId="{16476C84-D4A0-45E8-BB64-346C480E4755}" srcOrd="2" destOrd="0" presId="urn:microsoft.com/office/officeart/2018/2/layout/IconLabelList"/>
    <dgm:cxn modelId="{87872C9C-E1CF-467B-A8DC-3A9B6D264BBA}" type="presParOf" srcId="{561A3948-213F-428D-86B1-B21CA26219DE}" destId="{5F562167-C2F7-4206-B4B7-16C7222C84DF}" srcOrd="9" destOrd="0" presId="urn:microsoft.com/office/officeart/2018/2/layout/IconLabelList"/>
    <dgm:cxn modelId="{7A3EBA0A-4CB4-4EEC-9473-CAAFF7D2857E}" type="presParOf" srcId="{561A3948-213F-428D-86B1-B21CA26219DE}" destId="{3010B00D-43D2-4024-8BD1-AECB1A0E98C6}" srcOrd="10" destOrd="0" presId="urn:microsoft.com/office/officeart/2018/2/layout/IconLabelList"/>
    <dgm:cxn modelId="{7D93FD20-3F5E-4201-B67A-E31B035EE756}" type="presParOf" srcId="{3010B00D-43D2-4024-8BD1-AECB1A0E98C6}" destId="{A99E4F57-06B8-490F-9F36-5391D1DA6578}" srcOrd="0" destOrd="0" presId="urn:microsoft.com/office/officeart/2018/2/layout/IconLabelList"/>
    <dgm:cxn modelId="{F2E61C40-E7FA-4D3F-9163-13488FE34737}" type="presParOf" srcId="{3010B00D-43D2-4024-8BD1-AECB1A0E98C6}" destId="{E9CE8105-29FB-4C8D-897B-8187A569C9C2}" srcOrd="1" destOrd="0" presId="urn:microsoft.com/office/officeart/2018/2/layout/IconLabelList"/>
    <dgm:cxn modelId="{330C61BE-3209-4D8C-A5DC-85C1915E9BB6}" type="presParOf" srcId="{3010B00D-43D2-4024-8BD1-AECB1A0E98C6}" destId="{4B71E9F6-BF11-4572-9EA0-8729A2BCF97E}"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76FCF1-6D65-4FE6-AB55-F9BF25486247}" type="doc">
      <dgm:prSet loTypeId="urn:microsoft.com/office/officeart/2005/8/layout/list1" loCatId="list" qsTypeId="urn:microsoft.com/office/officeart/2005/8/quickstyle/simple2" qsCatId="simple" csTypeId="urn:microsoft.com/office/officeart/2005/8/colors/accent2_2" csCatId="accent2" phldr="1"/>
      <dgm:spPr/>
      <dgm:t>
        <a:bodyPr/>
        <a:lstStyle/>
        <a:p>
          <a:endParaRPr lang="en-US"/>
        </a:p>
      </dgm:t>
    </dgm:pt>
    <dgm:pt modelId="{D2C223A2-160A-4E7B-8296-C720A04F8DFC}">
      <dgm:prSet/>
      <dgm:spPr/>
      <dgm:t>
        <a:bodyPr/>
        <a:lstStyle/>
        <a:p>
          <a:r>
            <a:rPr lang="en-US"/>
            <a:t>Every weekend, you can expect a newsletter from the elementary team. </a:t>
          </a:r>
        </a:p>
      </dgm:t>
    </dgm:pt>
    <dgm:pt modelId="{AD5F8FF7-71C2-4080-AE57-E53463140C46}" type="parTrans" cxnId="{2B8698DF-10B3-4A12-935C-22793DF9643E}">
      <dgm:prSet/>
      <dgm:spPr/>
      <dgm:t>
        <a:bodyPr/>
        <a:lstStyle/>
        <a:p>
          <a:endParaRPr lang="en-US"/>
        </a:p>
      </dgm:t>
    </dgm:pt>
    <dgm:pt modelId="{F1763E27-6475-440A-8AFA-1178A4F10AA2}" type="sibTrans" cxnId="{2B8698DF-10B3-4A12-935C-22793DF9643E}">
      <dgm:prSet/>
      <dgm:spPr/>
      <dgm:t>
        <a:bodyPr/>
        <a:lstStyle/>
        <a:p>
          <a:endParaRPr lang="en-US"/>
        </a:p>
      </dgm:t>
    </dgm:pt>
    <dgm:pt modelId="{C8F61672-3DAC-4EB4-B7C1-E63C3A9FE934}">
      <dgm:prSet/>
      <dgm:spPr/>
      <dgm:t>
        <a:bodyPr/>
        <a:lstStyle/>
        <a:p>
          <a:r>
            <a:rPr lang="en-US"/>
            <a:t>Curriculum Updates</a:t>
          </a:r>
        </a:p>
      </dgm:t>
    </dgm:pt>
    <dgm:pt modelId="{13C7BDD5-F46A-4476-A940-5ADBB8EA0644}" type="parTrans" cxnId="{B5CB791C-3A7E-4ED7-88A2-90867BA29344}">
      <dgm:prSet/>
      <dgm:spPr/>
      <dgm:t>
        <a:bodyPr/>
        <a:lstStyle/>
        <a:p>
          <a:endParaRPr lang="en-US"/>
        </a:p>
      </dgm:t>
    </dgm:pt>
    <dgm:pt modelId="{9262C290-5EC9-438B-B501-C5DBEF253192}" type="sibTrans" cxnId="{B5CB791C-3A7E-4ED7-88A2-90867BA29344}">
      <dgm:prSet/>
      <dgm:spPr/>
      <dgm:t>
        <a:bodyPr/>
        <a:lstStyle/>
        <a:p>
          <a:endParaRPr lang="en-US"/>
        </a:p>
      </dgm:t>
    </dgm:pt>
    <dgm:pt modelId="{95A16611-558F-43DC-B09D-4D85B5F65357}">
      <dgm:prSet/>
      <dgm:spPr/>
      <dgm:t>
        <a:bodyPr/>
        <a:lstStyle/>
        <a:p>
          <a:r>
            <a:rPr lang="en-US"/>
            <a:t>Important Events</a:t>
          </a:r>
        </a:p>
      </dgm:t>
    </dgm:pt>
    <dgm:pt modelId="{D290AD86-0AC0-455C-973A-628B130F05A4}" type="parTrans" cxnId="{693247EF-4C82-4A48-AAFB-050F2C9F1240}">
      <dgm:prSet/>
      <dgm:spPr/>
      <dgm:t>
        <a:bodyPr/>
        <a:lstStyle/>
        <a:p>
          <a:endParaRPr lang="en-US"/>
        </a:p>
      </dgm:t>
    </dgm:pt>
    <dgm:pt modelId="{3B0A8E4D-681A-42AD-B0DC-C8CF4E83BCC4}" type="sibTrans" cxnId="{693247EF-4C82-4A48-AAFB-050F2C9F1240}">
      <dgm:prSet/>
      <dgm:spPr/>
      <dgm:t>
        <a:bodyPr/>
        <a:lstStyle/>
        <a:p>
          <a:endParaRPr lang="en-US"/>
        </a:p>
      </dgm:t>
    </dgm:pt>
    <dgm:pt modelId="{4E4564FD-A589-4B57-93C8-982A7771E3D1}">
      <dgm:prSet/>
      <dgm:spPr/>
      <dgm:t>
        <a:bodyPr/>
        <a:lstStyle/>
        <a:p>
          <a:r>
            <a:rPr lang="en-US" dirty="0"/>
            <a:t>A current email address is extremely important for us to have on file. </a:t>
          </a:r>
        </a:p>
      </dgm:t>
    </dgm:pt>
    <dgm:pt modelId="{E7216CFD-FEBF-4656-A224-D25AB7924D8F}" type="parTrans" cxnId="{A38486F4-492C-4502-9696-FB88A6752171}">
      <dgm:prSet/>
      <dgm:spPr/>
      <dgm:t>
        <a:bodyPr/>
        <a:lstStyle/>
        <a:p>
          <a:endParaRPr lang="en-US"/>
        </a:p>
      </dgm:t>
    </dgm:pt>
    <dgm:pt modelId="{6440E05D-2F35-4AB4-9D69-D5B2D9B77713}" type="sibTrans" cxnId="{A38486F4-492C-4502-9696-FB88A6752171}">
      <dgm:prSet/>
      <dgm:spPr/>
      <dgm:t>
        <a:bodyPr/>
        <a:lstStyle/>
        <a:p>
          <a:endParaRPr lang="en-US"/>
        </a:p>
      </dgm:t>
    </dgm:pt>
    <dgm:pt modelId="{59CC7502-CD22-4AA9-AE7F-4C29C4666A8A}">
      <dgm:prSet/>
      <dgm:spPr/>
      <dgm:t>
        <a:bodyPr/>
        <a:lstStyle/>
        <a:p>
          <a:r>
            <a:rPr lang="en-US" dirty="0"/>
            <a:t>Please feel free to email us anytime!</a:t>
          </a:r>
        </a:p>
      </dgm:t>
    </dgm:pt>
    <dgm:pt modelId="{CF379409-C89C-48E0-AD22-D5A5D2D914E7}" type="parTrans" cxnId="{69F0FD34-DF85-49D8-A3C9-0A91E549DA4B}">
      <dgm:prSet/>
      <dgm:spPr/>
      <dgm:t>
        <a:bodyPr/>
        <a:lstStyle/>
        <a:p>
          <a:endParaRPr lang="en-US"/>
        </a:p>
      </dgm:t>
    </dgm:pt>
    <dgm:pt modelId="{F38D63C5-6BD0-49F1-9992-5DA230C5EBDC}" type="sibTrans" cxnId="{69F0FD34-DF85-49D8-A3C9-0A91E549DA4B}">
      <dgm:prSet/>
      <dgm:spPr/>
      <dgm:t>
        <a:bodyPr/>
        <a:lstStyle/>
        <a:p>
          <a:endParaRPr lang="en-US"/>
        </a:p>
      </dgm:t>
    </dgm:pt>
    <dgm:pt modelId="{8E892A2B-B744-482C-99FF-4D4EFCD6A4AE}">
      <dgm:prSet/>
      <dgm:spPr/>
      <dgm:t>
        <a:bodyPr/>
        <a:lstStyle/>
        <a:p>
          <a:r>
            <a:rPr lang="en-US">
              <a:hlinkClick xmlns:r="http://schemas.openxmlformats.org/officeDocument/2006/relationships" r:id="rId1"/>
            </a:rPr>
            <a:t>geisea@gcsnc.com</a:t>
          </a:r>
          <a:endParaRPr lang="en-US"/>
        </a:p>
      </dgm:t>
    </dgm:pt>
    <dgm:pt modelId="{4A7F90A6-6D2A-4416-A67B-DC4735DCA384}" type="parTrans" cxnId="{91E24D7E-E668-4079-9016-2695FABA6546}">
      <dgm:prSet/>
      <dgm:spPr/>
      <dgm:t>
        <a:bodyPr/>
        <a:lstStyle/>
        <a:p>
          <a:endParaRPr lang="en-US"/>
        </a:p>
      </dgm:t>
    </dgm:pt>
    <dgm:pt modelId="{D5884DD0-4C40-4155-81AE-DD09802E2D7F}" type="sibTrans" cxnId="{91E24D7E-E668-4079-9016-2695FABA6546}">
      <dgm:prSet/>
      <dgm:spPr/>
      <dgm:t>
        <a:bodyPr/>
        <a:lstStyle/>
        <a:p>
          <a:endParaRPr lang="en-US"/>
        </a:p>
      </dgm:t>
    </dgm:pt>
    <dgm:pt modelId="{787A4EDF-5888-4501-8B9A-A77304FA57D2}">
      <dgm:prSet/>
      <dgm:spPr/>
      <dgm:t>
        <a:bodyPr/>
        <a:lstStyle/>
        <a:p>
          <a:r>
            <a:rPr lang="en-US">
              <a:hlinkClick xmlns:r="http://schemas.openxmlformats.org/officeDocument/2006/relationships" r:id="rId2"/>
            </a:rPr>
            <a:t>diioria@gcsnc.com</a:t>
          </a:r>
          <a:endParaRPr lang="en-US"/>
        </a:p>
      </dgm:t>
    </dgm:pt>
    <dgm:pt modelId="{9723A037-CF98-45BA-B1A8-8257BAE79AAF}" type="parTrans" cxnId="{1D1AF3E4-C7BD-44B0-9E43-5C81D8D961BE}">
      <dgm:prSet/>
      <dgm:spPr/>
      <dgm:t>
        <a:bodyPr/>
        <a:lstStyle/>
        <a:p>
          <a:endParaRPr lang="en-US"/>
        </a:p>
      </dgm:t>
    </dgm:pt>
    <dgm:pt modelId="{986C17CF-1983-4C83-B8F5-6C0E75D78C34}" type="sibTrans" cxnId="{1D1AF3E4-C7BD-44B0-9E43-5C81D8D961BE}">
      <dgm:prSet/>
      <dgm:spPr/>
      <dgm:t>
        <a:bodyPr/>
        <a:lstStyle/>
        <a:p>
          <a:endParaRPr lang="en-US"/>
        </a:p>
      </dgm:t>
    </dgm:pt>
    <dgm:pt modelId="{2D3A3CB1-1642-42F6-A15D-C210E8BB4927}">
      <dgm:prSet/>
      <dgm:spPr/>
      <dgm:t>
        <a:bodyPr/>
        <a:lstStyle/>
        <a:p>
          <a:r>
            <a:rPr lang="en-US">
              <a:hlinkClick xmlns:r="http://schemas.openxmlformats.org/officeDocument/2006/relationships" r:id="rId3"/>
            </a:rPr>
            <a:t>norwook2@gcsnc.com</a:t>
          </a:r>
          <a:r>
            <a:rPr lang="en-US"/>
            <a:t> </a:t>
          </a:r>
        </a:p>
      </dgm:t>
    </dgm:pt>
    <dgm:pt modelId="{8FC6B483-ECFC-42CB-8C30-9D059A719B6F}" type="parTrans" cxnId="{0184DFFB-D83C-4DF8-921F-5D2EC1CC73A7}">
      <dgm:prSet/>
      <dgm:spPr/>
      <dgm:t>
        <a:bodyPr/>
        <a:lstStyle/>
        <a:p>
          <a:endParaRPr lang="en-US"/>
        </a:p>
      </dgm:t>
    </dgm:pt>
    <dgm:pt modelId="{2A84CCA1-D294-40D1-97E0-69DA45E5EF02}" type="sibTrans" cxnId="{0184DFFB-D83C-4DF8-921F-5D2EC1CC73A7}">
      <dgm:prSet/>
      <dgm:spPr/>
      <dgm:t>
        <a:bodyPr/>
        <a:lstStyle/>
        <a:p>
          <a:endParaRPr lang="en-US"/>
        </a:p>
      </dgm:t>
    </dgm:pt>
    <dgm:pt modelId="{68D90BC7-05FD-4FFD-8BCB-D2AD8593E990}">
      <dgm:prSet/>
      <dgm:spPr/>
      <dgm:t>
        <a:bodyPr/>
        <a:lstStyle/>
        <a:p>
          <a:r>
            <a:rPr lang="en-US" dirty="0"/>
            <a:t>Grades updated each Friday on </a:t>
          </a:r>
          <a:r>
            <a:rPr lang="en-US" dirty="0" err="1"/>
            <a:t>Powerschool</a:t>
          </a:r>
          <a:r>
            <a:rPr lang="en-US" dirty="0"/>
            <a:t>.</a:t>
          </a:r>
        </a:p>
      </dgm:t>
    </dgm:pt>
    <dgm:pt modelId="{79E72FF7-41D3-4AB6-A062-D9A2D905FAF0}" type="parTrans" cxnId="{167F9582-2599-41C6-8C18-53A8829E461B}">
      <dgm:prSet/>
      <dgm:spPr/>
    </dgm:pt>
    <dgm:pt modelId="{52441C1D-9C7E-410F-8790-417B4CDB6DC5}" type="sibTrans" cxnId="{167F9582-2599-41C6-8C18-53A8829E461B}">
      <dgm:prSet/>
      <dgm:spPr/>
    </dgm:pt>
    <dgm:pt modelId="{6256B4B4-4FED-429D-91CB-9EEC59AB9E33}" type="pres">
      <dgm:prSet presAssocID="{E876FCF1-6D65-4FE6-AB55-F9BF25486247}" presName="linear" presStyleCnt="0">
        <dgm:presLayoutVars>
          <dgm:dir/>
          <dgm:animLvl val="lvl"/>
          <dgm:resizeHandles val="exact"/>
        </dgm:presLayoutVars>
      </dgm:prSet>
      <dgm:spPr/>
    </dgm:pt>
    <dgm:pt modelId="{7502C77D-F21B-4B58-A091-33BD71DA050D}" type="pres">
      <dgm:prSet presAssocID="{D2C223A2-160A-4E7B-8296-C720A04F8DFC}" presName="parentLin" presStyleCnt="0"/>
      <dgm:spPr/>
    </dgm:pt>
    <dgm:pt modelId="{98D57080-1582-448E-BE0C-751045E3F2BE}" type="pres">
      <dgm:prSet presAssocID="{D2C223A2-160A-4E7B-8296-C720A04F8DFC}" presName="parentLeftMargin" presStyleLbl="node1" presStyleIdx="0" presStyleCnt="4"/>
      <dgm:spPr/>
    </dgm:pt>
    <dgm:pt modelId="{BBE17D29-DE38-4D25-8015-F019B92C76F1}" type="pres">
      <dgm:prSet presAssocID="{D2C223A2-160A-4E7B-8296-C720A04F8DFC}" presName="parentText" presStyleLbl="node1" presStyleIdx="0" presStyleCnt="4">
        <dgm:presLayoutVars>
          <dgm:chMax val="0"/>
          <dgm:bulletEnabled val="1"/>
        </dgm:presLayoutVars>
      </dgm:prSet>
      <dgm:spPr/>
    </dgm:pt>
    <dgm:pt modelId="{1573F626-3BA1-471B-9401-2DC90F33A6F5}" type="pres">
      <dgm:prSet presAssocID="{D2C223A2-160A-4E7B-8296-C720A04F8DFC}" presName="negativeSpace" presStyleCnt="0"/>
      <dgm:spPr/>
    </dgm:pt>
    <dgm:pt modelId="{E62BB3CB-F3E4-47EF-B5C9-70AEAB02638F}" type="pres">
      <dgm:prSet presAssocID="{D2C223A2-160A-4E7B-8296-C720A04F8DFC}" presName="childText" presStyleLbl="conFgAcc1" presStyleIdx="0" presStyleCnt="4">
        <dgm:presLayoutVars>
          <dgm:bulletEnabled val="1"/>
        </dgm:presLayoutVars>
      </dgm:prSet>
      <dgm:spPr/>
    </dgm:pt>
    <dgm:pt modelId="{0BAE89A9-B3C0-4F93-A917-6C159355B6C0}" type="pres">
      <dgm:prSet presAssocID="{F1763E27-6475-440A-8AFA-1178A4F10AA2}" presName="spaceBetweenRectangles" presStyleCnt="0"/>
      <dgm:spPr/>
    </dgm:pt>
    <dgm:pt modelId="{28436AC9-9CC4-4F75-9CA9-C6463E25DF39}" type="pres">
      <dgm:prSet presAssocID="{4E4564FD-A589-4B57-93C8-982A7771E3D1}" presName="parentLin" presStyleCnt="0"/>
      <dgm:spPr/>
    </dgm:pt>
    <dgm:pt modelId="{8B644434-16CD-4A8D-8D23-DA4B3718114A}" type="pres">
      <dgm:prSet presAssocID="{4E4564FD-A589-4B57-93C8-982A7771E3D1}" presName="parentLeftMargin" presStyleLbl="node1" presStyleIdx="0" presStyleCnt="4"/>
      <dgm:spPr/>
    </dgm:pt>
    <dgm:pt modelId="{5CD9892E-4B10-4DCF-8ABD-C54F13C9DCC7}" type="pres">
      <dgm:prSet presAssocID="{4E4564FD-A589-4B57-93C8-982A7771E3D1}" presName="parentText" presStyleLbl="node1" presStyleIdx="1" presStyleCnt="4">
        <dgm:presLayoutVars>
          <dgm:chMax val="0"/>
          <dgm:bulletEnabled val="1"/>
        </dgm:presLayoutVars>
      </dgm:prSet>
      <dgm:spPr/>
    </dgm:pt>
    <dgm:pt modelId="{A1B58A25-CD9C-4124-9BEB-BD15064EEEBB}" type="pres">
      <dgm:prSet presAssocID="{4E4564FD-A589-4B57-93C8-982A7771E3D1}" presName="negativeSpace" presStyleCnt="0"/>
      <dgm:spPr/>
    </dgm:pt>
    <dgm:pt modelId="{85454C5C-4401-4C0B-8F1B-B743D806AE27}" type="pres">
      <dgm:prSet presAssocID="{4E4564FD-A589-4B57-93C8-982A7771E3D1}" presName="childText" presStyleLbl="conFgAcc1" presStyleIdx="1" presStyleCnt="4">
        <dgm:presLayoutVars>
          <dgm:bulletEnabled val="1"/>
        </dgm:presLayoutVars>
      </dgm:prSet>
      <dgm:spPr/>
    </dgm:pt>
    <dgm:pt modelId="{8BA01DFE-2623-4C85-A149-5EAF0B2D9AED}" type="pres">
      <dgm:prSet presAssocID="{6440E05D-2F35-4AB4-9D69-D5B2D9B77713}" presName="spaceBetweenRectangles" presStyleCnt="0"/>
      <dgm:spPr/>
    </dgm:pt>
    <dgm:pt modelId="{3A349867-E8F0-4270-B42E-D821381F56CB}" type="pres">
      <dgm:prSet presAssocID="{68D90BC7-05FD-4FFD-8BCB-D2AD8593E990}" presName="parentLin" presStyleCnt="0"/>
      <dgm:spPr/>
    </dgm:pt>
    <dgm:pt modelId="{22D313A5-7C60-4510-BCE2-624864E8EBB2}" type="pres">
      <dgm:prSet presAssocID="{68D90BC7-05FD-4FFD-8BCB-D2AD8593E990}" presName="parentLeftMargin" presStyleLbl="node1" presStyleIdx="1" presStyleCnt="4"/>
      <dgm:spPr/>
    </dgm:pt>
    <dgm:pt modelId="{A81423D7-BFFB-4155-B43C-D3B0F47572BB}" type="pres">
      <dgm:prSet presAssocID="{68D90BC7-05FD-4FFD-8BCB-D2AD8593E990}" presName="parentText" presStyleLbl="node1" presStyleIdx="2" presStyleCnt="4">
        <dgm:presLayoutVars>
          <dgm:chMax val="0"/>
          <dgm:bulletEnabled val="1"/>
        </dgm:presLayoutVars>
      </dgm:prSet>
      <dgm:spPr/>
    </dgm:pt>
    <dgm:pt modelId="{8ED71198-3D65-4BE9-8E0D-B0FB53D232B9}" type="pres">
      <dgm:prSet presAssocID="{68D90BC7-05FD-4FFD-8BCB-D2AD8593E990}" presName="negativeSpace" presStyleCnt="0"/>
      <dgm:spPr/>
    </dgm:pt>
    <dgm:pt modelId="{607F6661-C21E-4A52-AE8E-29E6C4F64126}" type="pres">
      <dgm:prSet presAssocID="{68D90BC7-05FD-4FFD-8BCB-D2AD8593E990}" presName="childText" presStyleLbl="conFgAcc1" presStyleIdx="2" presStyleCnt="4">
        <dgm:presLayoutVars>
          <dgm:bulletEnabled val="1"/>
        </dgm:presLayoutVars>
      </dgm:prSet>
      <dgm:spPr/>
    </dgm:pt>
    <dgm:pt modelId="{BC041C35-2D9B-4FE0-830F-C8310830311B}" type="pres">
      <dgm:prSet presAssocID="{52441C1D-9C7E-410F-8790-417B4CDB6DC5}" presName="spaceBetweenRectangles" presStyleCnt="0"/>
      <dgm:spPr/>
    </dgm:pt>
    <dgm:pt modelId="{D231EFDC-1538-49CB-A5A3-E2A541CCECED}" type="pres">
      <dgm:prSet presAssocID="{59CC7502-CD22-4AA9-AE7F-4C29C4666A8A}" presName="parentLin" presStyleCnt="0"/>
      <dgm:spPr/>
    </dgm:pt>
    <dgm:pt modelId="{084F3BED-E9FF-4254-9F63-CBDDED710150}" type="pres">
      <dgm:prSet presAssocID="{59CC7502-CD22-4AA9-AE7F-4C29C4666A8A}" presName="parentLeftMargin" presStyleLbl="node1" presStyleIdx="2" presStyleCnt="4"/>
      <dgm:spPr/>
    </dgm:pt>
    <dgm:pt modelId="{C0DBE3F5-2497-4997-9B9A-872D4CE7744C}" type="pres">
      <dgm:prSet presAssocID="{59CC7502-CD22-4AA9-AE7F-4C29C4666A8A}" presName="parentText" presStyleLbl="node1" presStyleIdx="3" presStyleCnt="4">
        <dgm:presLayoutVars>
          <dgm:chMax val="0"/>
          <dgm:bulletEnabled val="1"/>
        </dgm:presLayoutVars>
      </dgm:prSet>
      <dgm:spPr/>
    </dgm:pt>
    <dgm:pt modelId="{9041A460-E13C-4F4F-900E-72DB6FA04F3E}" type="pres">
      <dgm:prSet presAssocID="{59CC7502-CD22-4AA9-AE7F-4C29C4666A8A}" presName="negativeSpace" presStyleCnt="0"/>
      <dgm:spPr/>
    </dgm:pt>
    <dgm:pt modelId="{67BAE466-BB47-471A-8B1A-6BC0EAF4E81B}" type="pres">
      <dgm:prSet presAssocID="{59CC7502-CD22-4AA9-AE7F-4C29C4666A8A}" presName="childText" presStyleLbl="conFgAcc1" presStyleIdx="3" presStyleCnt="4">
        <dgm:presLayoutVars>
          <dgm:bulletEnabled val="1"/>
        </dgm:presLayoutVars>
      </dgm:prSet>
      <dgm:spPr/>
    </dgm:pt>
  </dgm:ptLst>
  <dgm:cxnLst>
    <dgm:cxn modelId="{81D42D03-73E1-4C80-94A9-C3452F0C305A}" type="presOf" srcId="{E876FCF1-6D65-4FE6-AB55-F9BF25486247}" destId="{6256B4B4-4FED-429D-91CB-9EEC59AB9E33}" srcOrd="0" destOrd="0" presId="urn:microsoft.com/office/officeart/2005/8/layout/list1"/>
    <dgm:cxn modelId="{89CCA907-FCF4-48EE-82D5-71F1C800F4DC}" type="presOf" srcId="{8E892A2B-B744-482C-99FF-4D4EFCD6A4AE}" destId="{67BAE466-BB47-471A-8B1A-6BC0EAF4E81B}" srcOrd="0" destOrd="0" presId="urn:microsoft.com/office/officeart/2005/8/layout/list1"/>
    <dgm:cxn modelId="{B5CB791C-3A7E-4ED7-88A2-90867BA29344}" srcId="{D2C223A2-160A-4E7B-8296-C720A04F8DFC}" destId="{C8F61672-3DAC-4EB4-B7C1-E63C3A9FE934}" srcOrd="0" destOrd="0" parTransId="{13C7BDD5-F46A-4476-A940-5ADBB8EA0644}" sibTransId="{9262C290-5EC9-438B-B501-C5DBEF253192}"/>
    <dgm:cxn modelId="{69F0FD34-DF85-49D8-A3C9-0A91E549DA4B}" srcId="{E876FCF1-6D65-4FE6-AB55-F9BF25486247}" destId="{59CC7502-CD22-4AA9-AE7F-4C29C4666A8A}" srcOrd="3" destOrd="0" parTransId="{CF379409-C89C-48E0-AD22-D5A5D2D914E7}" sibTransId="{F38D63C5-6BD0-49F1-9992-5DA230C5EBDC}"/>
    <dgm:cxn modelId="{0EFC323A-534C-4FD5-B0B9-EFA808874119}" type="presOf" srcId="{68D90BC7-05FD-4FFD-8BCB-D2AD8593E990}" destId="{A81423D7-BFFB-4155-B43C-D3B0F47572BB}" srcOrd="1" destOrd="0" presId="urn:microsoft.com/office/officeart/2005/8/layout/list1"/>
    <dgm:cxn modelId="{652FDF69-4A0D-44CB-9B03-5AA7967FBDD3}" type="presOf" srcId="{4E4564FD-A589-4B57-93C8-982A7771E3D1}" destId="{5CD9892E-4B10-4DCF-8ABD-C54F13C9DCC7}" srcOrd="1" destOrd="0" presId="urn:microsoft.com/office/officeart/2005/8/layout/list1"/>
    <dgm:cxn modelId="{1D68EB4D-A172-4B9A-90EA-33CCD3855DE2}" type="presOf" srcId="{68D90BC7-05FD-4FFD-8BCB-D2AD8593E990}" destId="{22D313A5-7C60-4510-BCE2-624864E8EBB2}" srcOrd="0" destOrd="0" presId="urn:microsoft.com/office/officeart/2005/8/layout/list1"/>
    <dgm:cxn modelId="{E3F2E45A-FDAF-4D80-9A53-2EF696BEB4DD}" type="presOf" srcId="{787A4EDF-5888-4501-8B9A-A77304FA57D2}" destId="{67BAE466-BB47-471A-8B1A-6BC0EAF4E81B}" srcOrd="0" destOrd="1" presId="urn:microsoft.com/office/officeart/2005/8/layout/list1"/>
    <dgm:cxn modelId="{91E24D7E-E668-4079-9016-2695FABA6546}" srcId="{59CC7502-CD22-4AA9-AE7F-4C29C4666A8A}" destId="{8E892A2B-B744-482C-99FF-4D4EFCD6A4AE}" srcOrd="0" destOrd="0" parTransId="{4A7F90A6-6D2A-4416-A67B-DC4735DCA384}" sibTransId="{D5884DD0-4C40-4155-81AE-DD09802E2D7F}"/>
    <dgm:cxn modelId="{167F9582-2599-41C6-8C18-53A8829E461B}" srcId="{E876FCF1-6D65-4FE6-AB55-F9BF25486247}" destId="{68D90BC7-05FD-4FFD-8BCB-D2AD8593E990}" srcOrd="2" destOrd="0" parTransId="{79E72FF7-41D3-4AB6-A062-D9A2D905FAF0}" sibTransId="{52441C1D-9C7E-410F-8790-417B4CDB6DC5}"/>
    <dgm:cxn modelId="{DEF92D97-F221-4C7F-B163-53CF461C68F5}" type="presOf" srcId="{D2C223A2-160A-4E7B-8296-C720A04F8DFC}" destId="{98D57080-1582-448E-BE0C-751045E3F2BE}" srcOrd="0" destOrd="0" presId="urn:microsoft.com/office/officeart/2005/8/layout/list1"/>
    <dgm:cxn modelId="{BA43B1A4-11BE-48F2-8E88-71C115D0C869}" type="presOf" srcId="{C8F61672-3DAC-4EB4-B7C1-E63C3A9FE934}" destId="{E62BB3CB-F3E4-47EF-B5C9-70AEAB02638F}" srcOrd="0" destOrd="0" presId="urn:microsoft.com/office/officeart/2005/8/layout/list1"/>
    <dgm:cxn modelId="{E17C00AB-8927-45AC-A2B4-836122296C84}" type="presOf" srcId="{D2C223A2-160A-4E7B-8296-C720A04F8DFC}" destId="{BBE17D29-DE38-4D25-8015-F019B92C76F1}" srcOrd="1" destOrd="0" presId="urn:microsoft.com/office/officeart/2005/8/layout/list1"/>
    <dgm:cxn modelId="{513F4BB5-643D-416E-A236-33C408F8B017}" type="presOf" srcId="{4E4564FD-A589-4B57-93C8-982A7771E3D1}" destId="{8B644434-16CD-4A8D-8D23-DA4B3718114A}" srcOrd="0" destOrd="0" presId="urn:microsoft.com/office/officeart/2005/8/layout/list1"/>
    <dgm:cxn modelId="{4EDF15BE-ECBD-4CEC-803A-1C8286336134}" type="presOf" srcId="{59CC7502-CD22-4AA9-AE7F-4C29C4666A8A}" destId="{084F3BED-E9FF-4254-9F63-CBDDED710150}" srcOrd="0" destOrd="0" presId="urn:microsoft.com/office/officeart/2005/8/layout/list1"/>
    <dgm:cxn modelId="{A15CA8D8-EE2B-4B63-A6BE-2A7548EE84F4}" type="presOf" srcId="{59CC7502-CD22-4AA9-AE7F-4C29C4666A8A}" destId="{C0DBE3F5-2497-4997-9B9A-872D4CE7744C}" srcOrd="1" destOrd="0" presId="urn:microsoft.com/office/officeart/2005/8/layout/list1"/>
    <dgm:cxn modelId="{2B8698DF-10B3-4A12-935C-22793DF9643E}" srcId="{E876FCF1-6D65-4FE6-AB55-F9BF25486247}" destId="{D2C223A2-160A-4E7B-8296-C720A04F8DFC}" srcOrd="0" destOrd="0" parTransId="{AD5F8FF7-71C2-4080-AE57-E53463140C46}" sibTransId="{F1763E27-6475-440A-8AFA-1178A4F10AA2}"/>
    <dgm:cxn modelId="{1D1AF3E4-C7BD-44B0-9E43-5C81D8D961BE}" srcId="{59CC7502-CD22-4AA9-AE7F-4C29C4666A8A}" destId="{787A4EDF-5888-4501-8B9A-A77304FA57D2}" srcOrd="1" destOrd="0" parTransId="{9723A037-CF98-45BA-B1A8-8257BAE79AAF}" sibTransId="{986C17CF-1983-4C83-B8F5-6C0E75D78C34}"/>
    <dgm:cxn modelId="{0FA36DED-CFD2-4981-B4BD-EE433DBC5219}" type="presOf" srcId="{95A16611-558F-43DC-B09D-4D85B5F65357}" destId="{E62BB3CB-F3E4-47EF-B5C9-70AEAB02638F}" srcOrd="0" destOrd="1" presId="urn:microsoft.com/office/officeart/2005/8/layout/list1"/>
    <dgm:cxn modelId="{693247EF-4C82-4A48-AAFB-050F2C9F1240}" srcId="{D2C223A2-160A-4E7B-8296-C720A04F8DFC}" destId="{95A16611-558F-43DC-B09D-4D85B5F65357}" srcOrd="1" destOrd="0" parTransId="{D290AD86-0AC0-455C-973A-628B130F05A4}" sibTransId="{3B0A8E4D-681A-42AD-B0DC-C8CF4E83BCC4}"/>
    <dgm:cxn modelId="{A38486F4-492C-4502-9696-FB88A6752171}" srcId="{E876FCF1-6D65-4FE6-AB55-F9BF25486247}" destId="{4E4564FD-A589-4B57-93C8-982A7771E3D1}" srcOrd="1" destOrd="0" parTransId="{E7216CFD-FEBF-4656-A224-D25AB7924D8F}" sibTransId="{6440E05D-2F35-4AB4-9D69-D5B2D9B77713}"/>
    <dgm:cxn modelId="{3DA3C4F5-3F19-4710-9771-D16F291E1727}" type="presOf" srcId="{2D3A3CB1-1642-42F6-A15D-C210E8BB4927}" destId="{67BAE466-BB47-471A-8B1A-6BC0EAF4E81B}" srcOrd="0" destOrd="2" presId="urn:microsoft.com/office/officeart/2005/8/layout/list1"/>
    <dgm:cxn modelId="{0184DFFB-D83C-4DF8-921F-5D2EC1CC73A7}" srcId="{59CC7502-CD22-4AA9-AE7F-4C29C4666A8A}" destId="{2D3A3CB1-1642-42F6-A15D-C210E8BB4927}" srcOrd="2" destOrd="0" parTransId="{8FC6B483-ECFC-42CB-8C30-9D059A719B6F}" sibTransId="{2A84CCA1-D294-40D1-97E0-69DA45E5EF02}"/>
    <dgm:cxn modelId="{9F95CB08-FE44-416F-958C-ADC1F3D00C27}" type="presParOf" srcId="{6256B4B4-4FED-429D-91CB-9EEC59AB9E33}" destId="{7502C77D-F21B-4B58-A091-33BD71DA050D}" srcOrd="0" destOrd="0" presId="urn:microsoft.com/office/officeart/2005/8/layout/list1"/>
    <dgm:cxn modelId="{F807A514-0A97-4DCD-BFCB-550FB4DFA757}" type="presParOf" srcId="{7502C77D-F21B-4B58-A091-33BD71DA050D}" destId="{98D57080-1582-448E-BE0C-751045E3F2BE}" srcOrd="0" destOrd="0" presId="urn:microsoft.com/office/officeart/2005/8/layout/list1"/>
    <dgm:cxn modelId="{238B2CF5-C5A4-47B7-AB7A-37DFA48878FA}" type="presParOf" srcId="{7502C77D-F21B-4B58-A091-33BD71DA050D}" destId="{BBE17D29-DE38-4D25-8015-F019B92C76F1}" srcOrd="1" destOrd="0" presId="urn:microsoft.com/office/officeart/2005/8/layout/list1"/>
    <dgm:cxn modelId="{F1377C48-4F26-447D-B94B-22CCF0EBB896}" type="presParOf" srcId="{6256B4B4-4FED-429D-91CB-9EEC59AB9E33}" destId="{1573F626-3BA1-471B-9401-2DC90F33A6F5}" srcOrd="1" destOrd="0" presId="urn:microsoft.com/office/officeart/2005/8/layout/list1"/>
    <dgm:cxn modelId="{55DD820C-993E-4D00-8BD4-8CE87E2E8EB1}" type="presParOf" srcId="{6256B4B4-4FED-429D-91CB-9EEC59AB9E33}" destId="{E62BB3CB-F3E4-47EF-B5C9-70AEAB02638F}" srcOrd="2" destOrd="0" presId="urn:microsoft.com/office/officeart/2005/8/layout/list1"/>
    <dgm:cxn modelId="{A81E7B05-AD11-41C8-8223-0E5C7E075CA9}" type="presParOf" srcId="{6256B4B4-4FED-429D-91CB-9EEC59AB9E33}" destId="{0BAE89A9-B3C0-4F93-A917-6C159355B6C0}" srcOrd="3" destOrd="0" presId="urn:microsoft.com/office/officeart/2005/8/layout/list1"/>
    <dgm:cxn modelId="{D9126A4B-60F0-48C4-A18A-FF13CE4B8FE3}" type="presParOf" srcId="{6256B4B4-4FED-429D-91CB-9EEC59AB9E33}" destId="{28436AC9-9CC4-4F75-9CA9-C6463E25DF39}" srcOrd="4" destOrd="0" presId="urn:microsoft.com/office/officeart/2005/8/layout/list1"/>
    <dgm:cxn modelId="{D1C95CE9-F09A-49C7-AC61-7B92C40239EA}" type="presParOf" srcId="{28436AC9-9CC4-4F75-9CA9-C6463E25DF39}" destId="{8B644434-16CD-4A8D-8D23-DA4B3718114A}" srcOrd="0" destOrd="0" presId="urn:microsoft.com/office/officeart/2005/8/layout/list1"/>
    <dgm:cxn modelId="{85956BB9-27BF-4B48-920B-3F19370D7771}" type="presParOf" srcId="{28436AC9-9CC4-4F75-9CA9-C6463E25DF39}" destId="{5CD9892E-4B10-4DCF-8ABD-C54F13C9DCC7}" srcOrd="1" destOrd="0" presId="urn:microsoft.com/office/officeart/2005/8/layout/list1"/>
    <dgm:cxn modelId="{B2794893-089C-4638-A887-3C5F29F2B7ED}" type="presParOf" srcId="{6256B4B4-4FED-429D-91CB-9EEC59AB9E33}" destId="{A1B58A25-CD9C-4124-9BEB-BD15064EEEBB}" srcOrd="5" destOrd="0" presId="urn:microsoft.com/office/officeart/2005/8/layout/list1"/>
    <dgm:cxn modelId="{443FED0C-4BE0-41A5-B4E1-7F97D5F0FE83}" type="presParOf" srcId="{6256B4B4-4FED-429D-91CB-9EEC59AB9E33}" destId="{85454C5C-4401-4C0B-8F1B-B743D806AE27}" srcOrd="6" destOrd="0" presId="urn:microsoft.com/office/officeart/2005/8/layout/list1"/>
    <dgm:cxn modelId="{8AC39165-79CF-4BEC-96EF-EBED69CF77D9}" type="presParOf" srcId="{6256B4B4-4FED-429D-91CB-9EEC59AB9E33}" destId="{8BA01DFE-2623-4C85-A149-5EAF0B2D9AED}" srcOrd="7" destOrd="0" presId="urn:microsoft.com/office/officeart/2005/8/layout/list1"/>
    <dgm:cxn modelId="{46595B2A-5049-4B07-BBAF-FCCB14896123}" type="presParOf" srcId="{6256B4B4-4FED-429D-91CB-9EEC59AB9E33}" destId="{3A349867-E8F0-4270-B42E-D821381F56CB}" srcOrd="8" destOrd="0" presId="urn:microsoft.com/office/officeart/2005/8/layout/list1"/>
    <dgm:cxn modelId="{651B9CA4-6804-49C2-A551-23B17FF75769}" type="presParOf" srcId="{3A349867-E8F0-4270-B42E-D821381F56CB}" destId="{22D313A5-7C60-4510-BCE2-624864E8EBB2}" srcOrd="0" destOrd="0" presId="urn:microsoft.com/office/officeart/2005/8/layout/list1"/>
    <dgm:cxn modelId="{E27FD37D-E3C5-41F7-966D-2AAB54181510}" type="presParOf" srcId="{3A349867-E8F0-4270-B42E-D821381F56CB}" destId="{A81423D7-BFFB-4155-B43C-D3B0F47572BB}" srcOrd="1" destOrd="0" presId="urn:microsoft.com/office/officeart/2005/8/layout/list1"/>
    <dgm:cxn modelId="{4E995F19-5A67-4B8A-BFB4-E29F86122BE6}" type="presParOf" srcId="{6256B4B4-4FED-429D-91CB-9EEC59AB9E33}" destId="{8ED71198-3D65-4BE9-8E0D-B0FB53D232B9}" srcOrd="9" destOrd="0" presId="urn:microsoft.com/office/officeart/2005/8/layout/list1"/>
    <dgm:cxn modelId="{70C1C558-5284-4DC0-B45B-9E9BE4B27987}" type="presParOf" srcId="{6256B4B4-4FED-429D-91CB-9EEC59AB9E33}" destId="{607F6661-C21E-4A52-AE8E-29E6C4F64126}" srcOrd="10" destOrd="0" presId="urn:microsoft.com/office/officeart/2005/8/layout/list1"/>
    <dgm:cxn modelId="{BA4B1574-46F3-4C5A-B98C-E3D98332196F}" type="presParOf" srcId="{6256B4B4-4FED-429D-91CB-9EEC59AB9E33}" destId="{BC041C35-2D9B-4FE0-830F-C8310830311B}" srcOrd="11" destOrd="0" presId="urn:microsoft.com/office/officeart/2005/8/layout/list1"/>
    <dgm:cxn modelId="{891DE508-1D51-48BF-91BC-2ED1AAEE58B3}" type="presParOf" srcId="{6256B4B4-4FED-429D-91CB-9EEC59AB9E33}" destId="{D231EFDC-1538-49CB-A5A3-E2A541CCECED}" srcOrd="12" destOrd="0" presId="urn:microsoft.com/office/officeart/2005/8/layout/list1"/>
    <dgm:cxn modelId="{61DE35D9-A118-4D84-A769-F8DA928671F2}" type="presParOf" srcId="{D231EFDC-1538-49CB-A5A3-E2A541CCECED}" destId="{084F3BED-E9FF-4254-9F63-CBDDED710150}" srcOrd="0" destOrd="0" presId="urn:microsoft.com/office/officeart/2005/8/layout/list1"/>
    <dgm:cxn modelId="{24804EFD-D547-4090-915E-E4FC8685A467}" type="presParOf" srcId="{D231EFDC-1538-49CB-A5A3-E2A541CCECED}" destId="{C0DBE3F5-2497-4997-9B9A-872D4CE7744C}" srcOrd="1" destOrd="0" presId="urn:microsoft.com/office/officeart/2005/8/layout/list1"/>
    <dgm:cxn modelId="{B9369B38-881A-4B84-A1D9-7C619271175C}" type="presParOf" srcId="{6256B4B4-4FED-429D-91CB-9EEC59AB9E33}" destId="{9041A460-E13C-4F4F-900E-72DB6FA04F3E}" srcOrd="13" destOrd="0" presId="urn:microsoft.com/office/officeart/2005/8/layout/list1"/>
    <dgm:cxn modelId="{9AA05BC4-AF81-40D9-8599-0BB7E078FE38}" type="presParOf" srcId="{6256B4B4-4FED-429D-91CB-9EEC59AB9E33}" destId="{67BAE466-BB47-471A-8B1A-6BC0EAF4E81B}"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953CC1-B2D4-4872-8EAB-B918F56A8670}">
      <dsp:nvSpPr>
        <dsp:cNvPr id="0" name=""/>
        <dsp:cNvSpPr/>
      </dsp:nvSpPr>
      <dsp:spPr>
        <a:xfrm>
          <a:off x="0" y="13115"/>
          <a:ext cx="6858000" cy="834228"/>
        </a:xfrm>
        <a:prstGeom prst="roundRect">
          <a:avLst/>
        </a:prstGeom>
        <a:solidFill>
          <a:schemeClr val="accent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Vertical alignment from 4</a:t>
          </a:r>
          <a:r>
            <a:rPr lang="en-US" sz="2100" kern="1200" baseline="30000"/>
            <a:t>th</a:t>
          </a:r>
          <a:r>
            <a:rPr lang="en-US" sz="2100" kern="1200"/>
            <a:t>-8</a:t>
          </a:r>
          <a:r>
            <a:rPr lang="en-US" sz="2100" kern="1200" baseline="30000"/>
            <a:t>th</a:t>
          </a:r>
          <a:r>
            <a:rPr lang="en-US" sz="2100" kern="1200"/>
            <a:t> grade</a:t>
          </a:r>
        </a:p>
      </dsp:txBody>
      <dsp:txXfrm>
        <a:off x="40724" y="53839"/>
        <a:ext cx="6776552" cy="752780"/>
      </dsp:txXfrm>
    </dsp:sp>
    <dsp:sp modelId="{64274A4E-79C6-4A83-915E-39B2D41C8591}">
      <dsp:nvSpPr>
        <dsp:cNvPr id="0" name=""/>
        <dsp:cNvSpPr/>
      </dsp:nvSpPr>
      <dsp:spPr>
        <a:xfrm>
          <a:off x="0" y="907823"/>
          <a:ext cx="6858000" cy="834228"/>
        </a:xfrm>
        <a:prstGeom prst="roundRect">
          <a:avLst/>
        </a:prstGeom>
        <a:solidFill>
          <a:schemeClr val="accent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William &amp; Mary Curriculum </a:t>
          </a:r>
        </a:p>
      </dsp:txBody>
      <dsp:txXfrm>
        <a:off x="40724" y="948547"/>
        <a:ext cx="6776552" cy="752780"/>
      </dsp:txXfrm>
    </dsp:sp>
    <dsp:sp modelId="{ADAC8A4E-EA3C-405F-87EA-2A2653570D87}">
      <dsp:nvSpPr>
        <dsp:cNvPr id="0" name=""/>
        <dsp:cNvSpPr/>
      </dsp:nvSpPr>
      <dsp:spPr>
        <a:xfrm>
          <a:off x="0" y="1802531"/>
          <a:ext cx="6858000" cy="834228"/>
        </a:xfrm>
        <a:prstGeom prst="roundRect">
          <a:avLst/>
        </a:prstGeom>
        <a:solidFill>
          <a:schemeClr val="accent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Competition </a:t>
          </a:r>
          <a:r>
            <a:rPr lang="en-US" sz="2100" kern="1200">
              <a:sym typeface="Wingdings" panose="05000000000000000000" pitchFamily="2" charset="2"/>
            </a:rPr>
            <a:t></a:t>
          </a:r>
          <a:r>
            <a:rPr lang="en-US" sz="2100" kern="1200"/>
            <a:t> Collaboration</a:t>
          </a:r>
        </a:p>
      </dsp:txBody>
      <dsp:txXfrm>
        <a:off x="40724" y="1843255"/>
        <a:ext cx="6776552" cy="752780"/>
      </dsp:txXfrm>
    </dsp:sp>
    <dsp:sp modelId="{15473187-96C7-4C92-9844-CC2CA930C9C4}">
      <dsp:nvSpPr>
        <dsp:cNvPr id="0" name=""/>
        <dsp:cNvSpPr/>
      </dsp:nvSpPr>
      <dsp:spPr>
        <a:xfrm>
          <a:off x="0" y="2697240"/>
          <a:ext cx="6858000" cy="834228"/>
        </a:xfrm>
        <a:prstGeom prst="roundRect">
          <a:avLst/>
        </a:prstGeom>
        <a:solidFill>
          <a:schemeClr val="accent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Procedural </a:t>
          </a:r>
          <a:r>
            <a:rPr lang="en-US" sz="2100" kern="1200">
              <a:sym typeface="Wingdings" panose="05000000000000000000" pitchFamily="2" charset="2"/>
            </a:rPr>
            <a:t></a:t>
          </a:r>
          <a:r>
            <a:rPr lang="en-US" sz="2100" kern="1200"/>
            <a:t> Conceptual</a:t>
          </a:r>
        </a:p>
      </dsp:txBody>
      <dsp:txXfrm>
        <a:off x="40724" y="2737964"/>
        <a:ext cx="6776552" cy="752780"/>
      </dsp:txXfrm>
    </dsp:sp>
    <dsp:sp modelId="{39449EE8-6372-4E2A-8B94-26D8726662C6}">
      <dsp:nvSpPr>
        <dsp:cNvPr id="0" name=""/>
        <dsp:cNvSpPr/>
      </dsp:nvSpPr>
      <dsp:spPr>
        <a:xfrm>
          <a:off x="0" y="3591948"/>
          <a:ext cx="6858000" cy="834228"/>
        </a:xfrm>
        <a:prstGeom prst="roundRect">
          <a:avLst/>
        </a:prstGeom>
        <a:solidFill>
          <a:schemeClr val="accent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Engaging Instructional Methods and Curriculum Models used</a:t>
          </a:r>
        </a:p>
      </dsp:txBody>
      <dsp:txXfrm>
        <a:off x="40724" y="3632672"/>
        <a:ext cx="6776552" cy="752780"/>
      </dsp:txXfrm>
    </dsp:sp>
    <dsp:sp modelId="{D6A45A78-0C88-4C66-8E57-71DE02CA9C19}">
      <dsp:nvSpPr>
        <dsp:cNvPr id="0" name=""/>
        <dsp:cNvSpPr/>
      </dsp:nvSpPr>
      <dsp:spPr>
        <a:xfrm>
          <a:off x="0" y="4486656"/>
          <a:ext cx="6858000" cy="834228"/>
        </a:xfrm>
        <a:prstGeom prst="roundRect">
          <a:avLst/>
        </a:prstGeom>
        <a:solidFill>
          <a:schemeClr val="accent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Market</a:t>
          </a:r>
        </a:p>
      </dsp:txBody>
      <dsp:txXfrm>
        <a:off x="40724" y="4527380"/>
        <a:ext cx="6776552" cy="7527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893CBE-205A-4F7B-919B-833C959F90AA}">
      <dsp:nvSpPr>
        <dsp:cNvPr id="0" name=""/>
        <dsp:cNvSpPr/>
      </dsp:nvSpPr>
      <dsp:spPr>
        <a:xfrm>
          <a:off x="687712" y="501074"/>
          <a:ext cx="881128" cy="8811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803F15F-342B-40E5-9A09-B3229C3EAF89}">
      <dsp:nvSpPr>
        <dsp:cNvPr id="0" name=""/>
        <dsp:cNvSpPr/>
      </dsp:nvSpPr>
      <dsp:spPr>
        <a:xfrm>
          <a:off x="149245" y="1702242"/>
          <a:ext cx="19580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dirty="0"/>
            <a:t>Project-Based Learning</a:t>
          </a:r>
        </a:p>
      </dsp:txBody>
      <dsp:txXfrm>
        <a:off x="149245" y="1702242"/>
        <a:ext cx="1958062" cy="720000"/>
      </dsp:txXfrm>
    </dsp:sp>
    <dsp:sp modelId="{2FAF733D-9EE2-4070-8A63-793EE8508614}">
      <dsp:nvSpPr>
        <dsp:cNvPr id="0" name=""/>
        <dsp:cNvSpPr/>
      </dsp:nvSpPr>
      <dsp:spPr>
        <a:xfrm>
          <a:off x="2988435" y="501074"/>
          <a:ext cx="881128" cy="8811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7D47999-34F0-49DC-85F3-C015B96B3032}">
      <dsp:nvSpPr>
        <dsp:cNvPr id="0" name=""/>
        <dsp:cNvSpPr/>
      </dsp:nvSpPr>
      <dsp:spPr>
        <a:xfrm>
          <a:off x="2449968" y="1702242"/>
          <a:ext cx="19580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dirty="0"/>
            <a:t>Many opportunities to participate in clubs. </a:t>
          </a:r>
        </a:p>
      </dsp:txBody>
      <dsp:txXfrm>
        <a:off x="2449968" y="1702242"/>
        <a:ext cx="1958062" cy="720000"/>
      </dsp:txXfrm>
    </dsp:sp>
    <dsp:sp modelId="{2B26E4CE-762B-4261-89B7-D62A7C0E63A3}">
      <dsp:nvSpPr>
        <dsp:cNvPr id="0" name=""/>
        <dsp:cNvSpPr/>
      </dsp:nvSpPr>
      <dsp:spPr>
        <a:xfrm>
          <a:off x="5289159" y="501074"/>
          <a:ext cx="881128" cy="88112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16D13EF-A43F-4C1F-A775-D9E7F7196F47}">
      <dsp:nvSpPr>
        <dsp:cNvPr id="0" name=""/>
        <dsp:cNvSpPr/>
      </dsp:nvSpPr>
      <dsp:spPr>
        <a:xfrm>
          <a:off x="4750692" y="1702242"/>
          <a:ext cx="19580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dirty="0"/>
            <a:t>Weekly</a:t>
          </a:r>
          <a:r>
            <a:rPr lang="en-US" sz="1500" kern="1200" baseline="0" dirty="0"/>
            <a:t> </a:t>
          </a:r>
          <a:r>
            <a:rPr lang="en-US" sz="1500" kern="1200" baseline="0" dirty="0" err="1"/>
            <a:t>SELFriday</a:t>
          </a:r>
          <a:r>
            <a:rPr lang="en-US" sz="1500" kern="1200" baseline="0" dirty="0"/>
            <a:t> lessons</a:t>
          </a:r>
          <a:endParaRPr lang="en-US" sz="1500" kern="1200" dirty="0"/>
        </a:p>
      </dsp:txBody>
      <dsp:txXfrm>
        <a:off x="4750692" y="1702242"/>
        <a:ext cx="1958062" cy="720000"/>
      </dsp:txXfrm>
    </dsp:sp>
    <dsp:sp modelId="{37629D03-ED56-4530-80E2-C16DB671BBF3}">
      <dsp:nvSpPr>
        <dsp:cNvPr id="0" name=""/>
        <dsp:cNvSpPr/>
      </dsp:nvSpPr>
      <dsp:spPr>
        <a:xfrm>
          <a:off x="687712" y="2911757"/>
          <a:ext cx="881128" cy="88112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5B0F9AE-4F02-4F68-A026-763EF20346EC}">
      <dsp:nvSpPr>
        <dsp:cNvPr id="0" name=""/>
        <dsp:cNvSpPr/>
      </dsp:nvSpPr>
      <dsp:spPr>
        <a:xfrm>
          <a:off x="149245" y="4112925"/>
          <a:ext cx="19580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dirty="0"/>
            <a:t>Growth Mindset</a:t>
          </a:r>
        </a:p>
      </dsp:txBody>
      <dsp:txXfrm>
        <a:off x="149245" y="4112925"/>
        <a:ext cx="1958062" cy="720000"/>
      </dsp:txXfrm>
    </dsp:sp>
    <dsp:sp modelId="{68C1E288-014E-470C-A1E3-CC1CCA65DF10}">
      <dsp:nvSpPr>
        <dsp:cNvPr id="0" name=""/>
        <dsp:cNvSpPr/>
      </dsp:nvSpPr>
      <dsp:spPr>
        <a:xfrm>
          <a:off x="2988435" y="2911757"/>
          <a:ext cx="881128" cy="88112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6476C84-D4A0-45E8-BB64-346C480E4755}">
      <dsp:nvSpPr>
        <dsp:cNvPr id="0" name=""/>
        <dsp:cNvSpPr/>
      </dsp:nvSpPr>
      <dsp:spPr>
        <a:xfrm>
          <a:off x="2449968" y="4112925"/>
          <a:ext cx="19580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dirty="0">
              <a:hlinkClick xmlns:r="http://schemas.openxmlformats.org/officeDocument/2006/relationships" r:id="rId11"/>
            </a:rPr>
            <a:t>Engineering Design Cycle</a:t>
          </a:r>
          <a:endParaRPr lang="en-US" sz="1500" kern="1200" dirty="0"/>
        </a:p>
      </dsp:txBody>
      <dsp:txXfrm>
        <a:off x="2449968" y="4112925"/>
        <a:ext cx="1958062" cy="720000"/>
      </dsp:txXfrm>
    </dsp:sp>
    <dsp:sp modelId="{A99E4F57-06B8-490F-9F36-5391D1DA6578}">
      <dsp:nvSpPr>
        <dsp:cNvPr id="0" name=""/>
        <dsp:cNvSpPr/>
      </dsp:nvSpPr>
      <dsp:spPr>
        <a:xfrm>
          <a:off x="5289159" y="2911757"/>
          <a:ext cx="881128" cy="881128"/>
        </a:xfrm>
        <a:prstGeom prst="rect">
          <a:avLst/>
        </a:prstGeom>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B71E9F6-BF11-4572-9EA0-8729A2BCF97E}">
      <dsp:nvSpPr>
        <dsp:cNvPr id="0" name=""/>
        <dsp:cNvSpPr/>
      </dsp:nvSpPr>
      <dsp:spPr>
        <a:xfrm>
          <a:off x="4750692" y="4112925"/>
          <a:ext cx="19580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dirty="0"/>
            <a:t>Science Fair</a:t>
          </a:r>
        </a:p>
      </dsp:txBody>
      <dsp:txXfrm>
        <a:off x="4750692" y="4112925"/>
        <a:ext cx="1958062"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2BB3CB-F3E4-47EF-B5C9-70AEAB02638F}">
      <dsp:nvSpPr>
        <dsp:cNvPr id="0" name=""/>
        <dsp:cNvSpPr/>
      </dsp:nvSpPr>
      <dsp:spPr>
        <a:xfrm>
          <a:off x="0" y="303821"/>
          <a:ext cx="10058399" cy="8379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0644" tIns="291592" rIns="780644"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Curriculum Updates</a:t>
          </a:r>
        </a:p>
        <a:p>
          <a:pPr marL="114300" lvl="1" indent="-114300" algn="l" defTabSz="622300">
            <a:lnSpc>
              <a:spcPct val="90000"/>
            </a:lnSpc>
            <a:spcBef>
              <a:spcPct val="0"/>
            </a:spcBef>
            <a:spcAft>
              <a:spcPct val="15000"/>
            </a:spcAft>
            <a:buChar char="•"/>
          </a:pPr>
          <a:r>
            <a:rPr lang="en-US" sz="1400" kern="1200"/>
            <a:t>Important Events</a:t>
          </a:r>
        </a:p>
      </dsp:txBody>
      <dsp:txXfrm>
        <a:off x="0" y="303821"/>
        <a:ext cx="10058399" cy="837900"/>
      </dsp:txXfrm>
    </dsp:sp>
    <dsp:sp modelId="{BBE17D29-DE38-4D25-8015-F019B92C76F1}">
      <dsp:nvSpPr>
        <dsp:cNvPr id="0" name=""/>
        <dsp:cNvSpPr/>
      </dsp:nvSpPr>
      <dsp:spPr>
        <a:xfrm>
          <a:off x="502920" y="97181"/>
          <a:ext cx="7040880" cy="41328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622300">
            <a:lnSpc>
              <a:spcPct val="90000"/>
            </a:lnSpc>
            <a:spcBef>
              <a:spcPct val="0"/>
            </a:spcBef>
            <a:spcAft>
              <a:spcPct val="35000"/>
            </a:spcAft>
            <a:buNone/>
          </a:pPr>
          <a:r>
            <a:rPr lang="en-US" sz="1400" kern="1200"/>
            <a:t>Every weekend, you can expect a newsletter from the elementary team. </a:t>
          </a:r>
        </a:p>
      </dsp:txBody>
      <dsp:txXfrm>
        <a:off x="523095" y="117356"/>
        <a:ext cx="7000530" cy="372930"/>
      </dsp:txXfrm>
    </dsp:sp>
    <dsp:sp modelId="{85454C5C-4401-4C0B-8F1B-B743D806AE27}">
      <dsp:nvSpPr>
        <dsp:cNvPr id="0" name=""/>
        <dsp:cNvSpPr/>
      </dsp:nvSpPr>
      <dsp:spPr>
        <a:xfrm>
          <a:off x="0" y="1423961"/>
          <a:ext cx="10058399" cy="352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D9892E-4B10-4DCF-8ABD-C54F13C9DCC7}">
      <dsp:nvSpPr>
        <dsp:cNvPr id="0" name=""/>
        <dsp:cNvSpPr/>
      </dsp:nvSpPr>
      <dsp:spPr>
        <a:xfrm>
          <a:off x="502920" y="1217321"/>
          <a:ext cx="7040880" cy="41328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622300">
            <a:lnSpc>
              <a:spcPct val="90000"/>
            </a:lnSpc>
            <a:spcBef>
              <a:spcPct val="0"/>
            </a:spcBef>
            <a:spcAft>
              <a:spcPct val="35000"/>
            </a:spcAft>
            <a:buNone/>
          </a:pPr>
          <a:r>
            <a:rPr lang="en-US" sz="1400" kern="1200" dirty="0"/>
            <a:t>A current email address is extremely important for us to have on file. </a:t>
          </a:r>
        </a:p>
      </dsp:txBody>
      <dsp:txXfrm>
        <a:off x="523095" y="1237496"/>
        <a:ext cx="7000530" cy="372930"/>
      </dsp:txXfrm>
    </dsp:sp>
    <dsp:sp modelId="{607F6661-C21E-4A52-AE8E-29E6C4F64126}">
      <dsp:nvSpPr>
        <dsp:cNvPr id="0" name=""/>
        <dsp:cNvSpPr/>
      </dsp:nvSpPr>
      <dsp:spPr>
        <a:xfrm>
          <a:off x="0" y="2059001"/>
          <a:ext cx="10058399" cy="352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1423D7-BFFB-4155-B43C-D3B0F47572BB}">
      <dsp:nvSpPr>
        <dsp:cNvPr id="0" name=""/>
        <dsp:cNvSpPr/>
      </dsp:nvSpPr>
      <dsp:spPr>
        <a:xfrm>
          <a:off x="502920" y="1852362"/>
          <a:ext cx="7040880" cy="41328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622300">
            <a:lnSpc>
              <a:spcPct val="90000"/>
            </a:lnSpc>
            <a:spcBef>
              <a:spcPct val="0"/>
            </a:spcBef>
            <a:spcAft>
              <a:spcPct val="35000"/>
            </a:spcAft>
            <a:buNone/>
          </a:pPr>
          <a:r>
            <a:rPr lang="en-US" sz="1400" kern="1200" dirty="0"/>
            <a:t>Grades updated each Friday on </a:t>
          </a:r>
          <a:r>
            <a:rPr lang="en-US" sz="1400" kern="1200" dirty="0" err="1"/>
            <a:t>Powerschool</a:t>
          </a:r>
          <a:r>
            <a:rPr lang="en-US" sz="1400" kern="1200" dirty="0"/>
            <a:t>.</a:t>
          </a:r>
        </a:p>
      </dsp:txBody>
      <dsp:txXfrm>
        <a:off x="523095" y="1872537"/>
        <a:ext cx="7000530" cy="372930"/>
      </dsp:txXfrm>
    </dsp:sp>
    <dsp:sp modelId="{67BAE466-BB47-471A-8B1A-6BC0EAF4E81B}">
      <dsp:nvSpPr>
        <dsp:cNvPr id="0" name=""/>
        <dsp:cNvSpPr/>
      </dsp:nvSpPr>
      <dsp:spPr>
        <a:xfrm>
          <a:off x="0" y="2694041"/>
          <a:ext cx="10058399" cy="1058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0644" tIns="291592" rIns="780644"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hlinkClick xmlns:r="http://schemas.openxmlformats.org/officeDocument/2006/relationships" r:id="rId1"/>
            </a:rPr>
            <a:t>geisea@gcsnc.com</a:t>
          </a:r>
          <a:endParaRPr lang="en-US" sz="1400" kern="1200"/>
        </a:p>
        <a:p>
          <a:pPr marL="114300" lvl="1" indent="-114300" algn="l" defTabSz="622300">
            <a:lnSpc>
              <a:spcPct val="90000"/>
            </a:lnSpc>
            <a:spcBef>
              <a:spcPct val="0"/>
            </a:spcBef>
            <a:spcAft>
              <a:spcPct val="15000"/>
            </a:spcAft>
            <a:buChar char="•"/>
          </a:pPr>
          <a:r>
            <a:rPr lang="en-US" sz="1400" kern="1200">
              <a:hlinkClick xmlns:r="http://schemas.openxmlformats.org/officeDocument/2006/relationships" r:id="rId2"/>
            </a:rPr>
            <a:t>diioria@gcsnc.com</a:t>
          </a:r>
          <a:endParaRPr lang="en-US" sz="1400" kern="1200"/>
        </a:p>
        <a:p>
          <a:pPr marL="114300" lvl="1" indent="-114300" algn="l" defTabSz="622300">
            <a:lnSpc>
              <a:spcPct val="90000"/>
            </a:lnSpc>
            <a:spcBef>
              <a:spcPct val="0"/>
            </a:spcBef>
            <a:spcAft>
              <a:spcPct val="15000"/>
            </a:spcAft>
            <a:buChar char="•"/>
          </a:pPr>
          <a:r>
            <a:rPr lang="en-US" sz="1400" kern="1200">
              <a:hlinkClick xmlns:r="http://schemas.openxmlformats.org/officeDocument/2006/relationships" r:id="rId3"/>
            </a:rPr>
            <a:t>norwook2@gcsnc.com</a:t>
          </a:r>
          <a:r>
            <a:rPr lang="en-US" sz="1400" kern="1200"/>
            <a:t> </a:t>
          </a:r>
        </a:p>
      </dsp:txBody>
      <dsp:txXfrm>
        <a:off x="0" y="2694041"/>
        <a:ext cx="10058399" cy="1058400"/>
      </dsp:txXfrm>
    </dsp:sp>
    <dsp:sp modelId="{C0DBE3F5-2497-4997-9B9A-872D4CE7744C}">
      <dsp:nvSpPr>
        <dsp:cNvPr id="0" name=""/>
        <dsp:cNvSpPr/>
      </dsp:nvSpPr>
      <dsp:spPr>
        <a:xfrm>
          <a:off x="502920" y="2487401"/>
          <a:ext cx="7040880" cy="41328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622300">
            <a:lnSpc>
              <a:spcPct val="90000"/>
            </a:lnSpc>
            <a:spcBef>
              <a:spcPct val="0"/>
            </a:spcBef>
            <a:spcAft>
              <a:spcPct val="35000"/>
            </a:spcAft>
            <a:buNone/>
          </a:pPr>
          <a:r>
            <a:rPr lang="en-US" sz="1400" kern="1200" dirty="0"/>
            <a:t>Please feel free to email us anytime!</a:t>
          </a:r>
        </a:p>
      </dsp:txBody>
      <dsp:txXfrm>
        <a:off x="523095" y="2507576"/>
        <a:ext cx="7000530" cy="37293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8/17/2021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8/17/2021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8/17/2021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8/17/2021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8/17/2021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8/17/2021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8/17/2021</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8/17/2021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8/17/2021</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mailto:arantem@gcsnc.com"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mailto:haggera@gcsnc.com"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mailto:hollanw@gcsnc.com"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mailto:scottr2@gcsnc.com"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sites.google.com/view/vsatlincoln/home" TargetMode="Externa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hyperlink" Target="https://sites.google.com/view/vsatlincoln/home" TargetMode="Externa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r="-1"/>
          <a:stretch/>
        </p:blipFill>
        <p:spPr>
          <a:xfrm>
            <a:off x="20" y="10"/>
            <a:ext cx="12191979" cy="6857990"/>
          </a:xfrm>
          <a:prstGeom prst="rect">
            <a:avLst/>
          </a:prstGeom>
        </p:spPr>
      </p:pic>
      <p:sp>
        <p:nvSpPr>
          <p:cNvPr id="82" name="Rectangle 8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Rectangle 8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775075" cy="1630907"/>
          </a:xfrm>
        </p:spPr>
        <p:txBody>
          <a:bodyPr>
            <a:normAutofit fontScale="90000"/>
          </a:bodyPr>
          <a:lstStyle/>
          <a:p>
            <a:r>
              <a:rPr lang="en-US" sz="4400" dirty="0">
                <a:solidFill>
                  <a:schemeClr val="tx1"/>
                </a:solidFill>
              </a:rPr>
              <a:t>Welcome to the Academy at Lincoln!</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033793" y="3995988"/>
            <a:ext cx="4775075" cy="559656"/>
          </a:xfrm>
        </p:spPr>
        <p:txBody>
          <a:bodyPr>
            <a:normAutofit/>
          </a:bodyPr>
          <a:lstStyle/>
          <a:p>
            <a:pPr>
              <a:spcAft>
                <a:spcPts val="600"/>
              </a:spcAft>
            </a:pPr>
            <a:r>
              <a:rPr lang="en-US" dirty="0">
                <a:solidFill>
                  <a:schemeClr val="tx1"/>
                </a:solidFill>
              </a:rPr>
              <a:t>Elementary Open House</a:t>
            </a:r>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36F00-1DC3-40D0-B921-2D43971CB479}"/>
              </a:ext>
            </a:extLst>
          </p:cNvPr>
          <p:cNvSpPr>
            <a:spLocks noGrp="1"/>
          </p:cNvSpPr>
          <p:nvPr>
            <p:ph type="title"/>
          </p:nvPr>
        </p:nvSpPr>
        <p:spPr/>
        <p:txBody>
          <a:bodyPr/>
          <a:lstStyle/>
          <a:p>
            <a:r>
              <a:rPr lang="en-US" dirty="0"/>
              <a:t>Dismissal Procedures</a:t>
            </a:r>
          </a:p>
        </p:txBody>
      </p:sp>
      <p:sp>
        <p:nvSpPr>
          <p:cNvPr id="3" name="Content Placeholder 2">
            <a:extLst>
              <a:ext uri="{FF2B5EF4-FFF2-40B4-BE49-F238E27FC236}">
                <a16:creationId xmlns:a16="http://schemas.microsoft.com/office/drawing/2014/main" id="{10EE19CE-951E-4CC5-9DA0-6EF2555B918D}"/>
              </a:ext>
            </a:extLst>
          </p:cNvPr>
          <p:cNvSpPr>
            <a:spLocks noGrp="1"/>
          </p:cNvSpPr>
          <p:nvPr>
            <p:ph idx="1"/>
          </p:nvPr>
        </p:nvSpPr>
        <p:spPr/>
        <p:txBody>
          <a:bodyPr>
            <a:normAutofit/>
          </a:bodyPr>
          <a:lstStyle/>
          <a:p>
            <a:r>
              <a:rPr lang="en-US" sz="2000" dirty="0"/>
              <a:t>Dismissal Procedures – Car rider line</a:t>
            </a:r>
            <a:endParaRPr lang="en-US" sz="1800" dirty="0"/>
          </a:p>
          <a:p>
            <a:pPr lvl="1"/>
            <a:r>
              <a:rPr lang="en-US" sz="1800" dirty="0"/>
              <a:t>Please arrive by 4:00</a:t>
            </a:r>
          </a:p>
          <a:p>
            <a:pPr lvl="1"/>
            <a:r>
              <a:rPr lang="en-US" sz="1800" dirty="0"/>
              <a:t>Display your sign in your dashboard</a:t>
            </a:r>
          </a:p>
          <a:p>
            <a:pPr lvl="1"/>
            <a:r>
              <a:rPr lang="en-US" sz="1800" dirty="0"/>
              <a:t>Proceed to the circle, in either the inside or outside lane</a:t>
            </a:r>
          </a:p>
          <a:p>
            <a:pPr lvl="1"/>
            <a:r>
              <a:rPr lang="en-US" sz="1800" dirty="0"/>
              <a:t>If you arrive </a:t>
            </a:r>
            <a:r>
              <a:rPr lang="en-US" sz="1800" b="1" dirty="0"/>
              <a:t>BEFORE</a:t>
            </a:r>
            <a:r>
              <a:rPr lang="en-US" sz="1800" dirty="0"/>
              <a:t> 4:10, you may bypass the line and proceed to the circle. Follow the signs that are posted. </a:t>
            </a:r>
          </a:p>
          <a:p>
            <a:pPr lvl="1"/>
            <a:r>
              <a:rPr lang="en-US" sz="1800" dirty="0"/>
              <a:t>If you arrive </a:t>
            </a:r>
            <a:r>
              <a:rPr lang="en-US" sz="1800" b="1" dirty="0"/>
              <a:t>AFTER</a:t>
            </a:r>
            <a:r>
              <a:rPr lang="en-US" sz="1800" dirty="0"/>
              <a:t> 4:10, you must remain in the line, as there will be two way traffic.</a:t>
            </a:r>
          </a:p>
          <a:p>
            <a:pPr lvl="1"/>
            <a:r>
              <a:rPr lang="en-US" sz="1800" dirty="0"/>
              <a:t>Students will be dismissed at 4:10</a:t>
            </a:r>
          </a:p>
        </p:txBody>
      </p:sp>
    </p:spTree>
    <p:extLst>
      <p:ext uri="{BB962C8B-B14F-4D97-AF65-F5344CB8AC3E}">
        <p14:creationId xmlns:p14="http://schemas.microsoft.com/office/powerpoint/2010/main" val="102274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5A373-3CE1-4AF5-88FF-B53732576CCF}"/>
              </a:ext>
            </a:extLst>
          </p:cNvPr>
          <p:cNvSpPr>
            <a:spLocks noGrp="1"/>
          </p:cNvSpPr>
          <p:nvPr>
            <p:ph type="title"/>
          </p:nvPr>
        </p:nvSpPr>
        <p:spPr/>
        <p:txBody>
          <a:bodyPr/>
          <a:lstStyle/>
          <a:p>
            <a:r>
              <a:rPr lang="en-US" dirty="0"/>
              <a:t>Health &amp; Safety	</a:t>
            </a:r>
          </a:p>
        </p:txBody>
      </p:sp>
      <p:sp>
        <p:nvSpPr>
          <p:cNvPr id="3" name="Content Placeholder 2">
            <a:extLst>
              <a:ext uri="{FF2B5EF4-FFF2-40B4-BE49-F238E27FC236}">
                <a16:creationId xmlns:a16="http://schemas.microsoft.com/office/drawing/2014/main" id="{DE557F69-5C5F-43FB-91F2-B6A45F4B9594}"/>
              </a:ext>
            </a:extLst>
          </p:cNvPr>
          <p:cNvSpPr>
            <a:spLocks noGrp="1"/>
          </p:cNvSpPr>
          <p:nvPr>
            <p:ph idx="1"/>
          </p:nvPr>
        </p:nvSpPr>
        <p:spPr/>
        <p:txBody>
          <a:bodyPr/>
          <a:lstStyle/>
          <a:p>
            <a:r>
              <a:rPr lang="en-US" sz="2000" dirty="0"/>
              <a:t>We do not plan to do questionnaires and contact tracing, at this time, due to masking</a:t>
            </a:r>
          </a:p>
          <a:p>
            <a:r>
              <a:rPr lang="en-US" sz="2000" dirty="0"/>
              <a:t>We do anticipate students that may have to be out for extended periods of time</a:t>
            </a:r>
          </a:p>
          <a:p>
            <a:r>
              <a:rPr lang="en-US" sz="2000" dirty="0"/>
              <a:t>We will utilize Canvas to communicate with students when they are absent. </a:t>
            </a:r>
          </a:p>
          <a:p>
            <a:pPr lvl="1"/>
            <a:r>
              <a:rPr lang="en-US" sz="1800" dirty="0"/>
              <a:t>Notes will be posted, as well as assignments that will be graded. </a:t>
            </a:r>
          </a:p>
          <a:p>
            <a:pPr lvl="1"/>
            <a:r>
              <a:rPr lang="en-US" sz="1800" dirty="0"/>
              <a:t>It will be the student’s responsibility to check Canvas and complete and submit the work that is posted for the days missed, according to the make-up policy</a:t>
            </a:r>
            <a:r>
              <a:rPr lang="en-US" dirty="0"/>
              <a:t>. </a:t>
            </a:r>
          </a:p>
        </p:txBody>
      </p:sp>
    </p:spTree>
    <p:extLst>
      <p:ext uri="{BB962C8B-B14F-4D97-AF65-F5344CB8AC3E}">
        <p14:creationId xmlns:p14="http://schemas.microsoft.com/office/powerpoint/2010/main" val="2339718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49B025-36C6-4EE0-8F17-BC8B15249CF6}"/>
              </a:ext>
            </a:extLst>
          </p:cNvPr>
          <p:cNvSpPr>
            <a:spLocks noGrp="1"/>
          </p:cNvSpPr>
          <p:nvPr>
            <p:ph type="title"/>
          </p:nvPr>
        </p:nvSpPr>
        <p:spPr/>
        <p:txBody>
          <a:bodyPr>
            <a:normAutofit/>
          </a:bodyPr>
          <a:lstStyle/>
          <a:p>
            <a:r>
              <a:rPr lang="en-US" sz="6000" dirty="0"/>
              <a:t>Encore/enrichment</a:t>
            </a:r>
          </a:p>
        </p:txBody>
      </p:sp>
      <p:sp>
        <p:nvSpPr>
          <p:cNvPr id="5" name="Text Placeholder 4">
            <a:extLst>
              <a:ext uri="{FF2B5EF4-FFF2-40B4-BE49-F238E27FC236}">
                <a16:creationId xmlns:a16="http://schemas.microsoft.com/office/drawing/2014/main" id="{986F9D6A-F202-41DA-A060-CF0D7EA8224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91134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F2D17D-0AAC-4EE9-9A36-4AF4A9C55759}"/>
              </a:ext>
            </a:extLst>
          </p:cNvPr>
          <p:cNvSpPr>
            <a:spLocks noGrp="1"/>
          </p:cNvSpPr>
          <p:nvPr>
            <p:ph type="title"/>
          </p:nvPr>
        </p:nvSpPr>
        <p:spPr/>
        <p:txBody>
          <a:bodyPr/>
          <a:lstStyle/>
          <a:p>
            <a:r>
              <a:rPr lang="en-US" dirty="0"/>
              <a:t>Encores Offered</a:t>
            </a:r>
          </a:p>
        </p:txBody>
      </p:sp>
      <p:graphicFrame>
        <p:nvGraphicFramePr>
          <p:cNvPr id="6" name="Table 6">
            <a:extLst>
              <a:ext uri="{FF2B5EF4-FFF2-40B4-BE49-F238E27FC236}">
                <a16:creationId xmlns:a16="http://schemas.microsoft.com/office/drawing/2014/main" id="{B9F60299-7CBA-471F-A51C-2D0A6127DB28}"/>
              </a:ext>
            </a:extLst>
          </p:cNvPr>
          <p:cNvGraphicFramePr>
            <a:graphicFrameLocks noGrp="1"/>
          </p:cNvGraphicFramePr>
          <p:nvPr>
            <p:ph idx="1"/>
            <p:extLst>
              <p:ext uri="{D42A27DB-BD31-4B8C-83A1-F6EECF244321}">
                <p14:modId xmlns:p14="http://schemas.microsoft.com/office/powerpoint/2010/main" val="3335956322"/>
              </p:ext>
            </p:extLst>
          </p:nvPr>
        </p:nvGraphicFramePr>
        <p:xfrm>
          <a:off x="1066800" y="2103438"/>
          <a:ext cx="10058400" cy="1854200"/>
        </p:xfrm>
        <a:graphic>
          <a:graphicData uri="http://schemas.openxmlformats.org/drawingml/2006/table">
            <a:tbl>
              <a:tblPr firstRow="1" bandRow="1">
                <a:tableStyleId>{8A107856-5554-42FB-B03E-39F5DBC370BA}</a:tableStyleId>
              </a:tblPr>
              <a:tblGrid>
                <a:gridCol w="5029200">
                  <a:extLst>
                    <a:ext uri="{9D8B030D-6E8A-4147-A177-3AD203B41FA5}">
                      <a16:colId xmlns:a16="http://schemas.microsoft.com/office/drawing/2014/main" val="1549954351"/>
                    </a:ext>
                  </a:extLst>
                </a:gridCol>
                <a:gridCol w="5029200">
                  <a:extLst>
                    <a:ext uri="{9D8B030D-6E8A-4147-A177-3AD203B41FA5}">
                      <a16:colId xmlns:a16="http://schemas.microsoft.com/office/drawing/2014/main" val="3414043088"/>
                    </a:ext>
                  </a:extLst>
                </a:gridCol>
              </a:tblGrid>
              <a:tr h="370840">
                <a:tc>
                  <a:txBody>
                    <a:bodyPr/>
                    <a:lstStyle/>
                    <a:p>
                      <a:r>
                        <a:rPr lang="en-US" b="0" dirty="0"/>
                        <a:t>PE</a:t>
                      </a:r>
                    </a:p>
                  </a:txBody>
                  <a:tcPr/>
                </a:tc>
                <a:tc>
                  <a:txBody>
                    <a:bodyPr/>
                    <a:lstStyle/>
                    <a:p>
                      <a:r>
                        <a:rPr lang="en-US" b="0" dirty="0"/>
                        <a:t>Ms. Frederick/Ms. Haggerty</a:t>
                      </a:r>
                    </a:p>
                  </a:txBody>
                  <a:tcPr/>
                </a:tc>
                <a:extLst>
                  <a:ext uri="{0D108BD9-81ED-4DB2-BD59-A6C34878D82A}">
                    <a16:rowId xmlns:a16="http://schemas.microsoft.com/office/drawing/2014/main" val="2440983822"/>
                  </a:ext>
                </a:extLst>
              </a:tr>
              <a:tr h="370840">
                <a:tc>
                  <a:txBody>
                    <a:bodyPr/>
                    <a:lstStyle/>
                    <a:p>
                      <a:r>
                        <a:rPr lang="en-US" dirty="0"/>
                        <a:t>Art</a:t>
                      </a:r>
                    </a:p>
                  </a:txBody>
                  <a:tcPr/>
                </a:tc>
                <a:tc>
                  <a:txBody>
                    <a:bodyPr/>
                    <a:lstStyle/>
                    <a:p>
                      <a:r>
                        <a:rPr lang="en-US" dirty="0"/>
                        <a:t>Ms. Casto/Ms. Arante</a:t>
                      </a:r>
                    </a:p>
                  </a:txBody>
                  <a:tcPr/>
                </a:tc>
                <a:extLst>
                  <a:ext uri="{0D108BD9-81ED-4DB2-BD59-A6C34878D82A}">
                    <a16:rowId xmlns:a16="http://schemas.microsoft.com/office/drawing/2014/main" val="4042837816"/>
                  </a:ext>
                </a:extLst>
              </a:tr>
              <a:tr h="370840">
                <a:tc>
                  <a:txBody>
                    <a:bodyPr/>
                    <a:lstStyle/>
                    <a:p>
                      <a:r>
                        <a:rPr lang="en-US" dirty="0"/>
                        <a:t>Music</a:t>
                      </a:r>
                    </a:p>
                  </a:txBody>
                  <a:tcPr/>
                </a:tc>
                <a:tc>
                  <a:txBody>
                    <a:bodyPr/>
                    <a:lstStyle/>
                    <a:p>
                      <a:r>
                        <a:rPr lang="en-US" dirty="0"/>
                        <a:t>Ms. </a:t>
                      </a:r>
                      <a:r>
                        <a:rPr lang="en-US" dirty="0" err="1"/>
                        <a:t>Zaruba</a:t>
                      </a:r>
                      <a:r>
                        <a:rPr lang="en-US" dirty="0"/>
                        <a:t>/Mr. Parnell</a:t>
                      </a:r>
                    </a:p>
                  </a:txBody>
                  <a:tcPr/>
                </a:tc>
                <a:extLst>
                  <a:ext uri="{0D108BD9-81ED-4DB2-BD59-A6C34878D82A}">
                    <a16:rowId xmlns:a16="http://schemas.microsoft.com/office/drawing/2014/main" val="3875091991"/>
                  </a:ext>
                </a:extLst>
              </a:tr>
              <a:tr h="370840">
                <a:tc>
                  <a:txBody>
                    <a:bodyPr/>
                    <a:lstStyle/>
                    <a:p>
                      <a:r>
                        <a:rPr lang="en-US" dirty="0"/>
                        <a:t>Drama</a:t>
                      </a:r>
                    </a:p>
                  </a:txBody>
                  <a:tcPr/>
                </a:tc>
                <a:tc>
                  <a:txBody>
                    <a:bodyPr/>
                    <a:lstStyle/>
                    <a:p>
                      <a:r>
                        <a:rPr lang="en-US" dirty="0"/>
                        <a:t>Ms. Whitley/Ms. Damman</a:t>
                      </a:r>
                    </a:p>
                  </a:txBody>
                  <a:tcPr/>
                </a:tc>
                <a:extLst>
                  <a:ext uri="{0D108BD9-81ED-4DB2-BD59-A6C34878D82A}">
                    <a16:rowId xmlns:a16="http://schemas.microsoft.com/office/drawing/2014/main" val="2452447706"/>
                  </a:ext>
                </a:extLst>
              </a:tr>
              <a:tr h="370840">
                <a:tc>
                  <a:txBody>
                    <a:bodyPr/>
                    <a:lstStyle/>
                    <a:p>
                      <a:r>
                        <a:rPr lang="en-US" dirty="0"/>
                        <a:t>Exploratory Language</a:t>
                      </a:r>
                    </a:p>
                  </a:txBody>
                  <a:tcPr/>
                </a:tc>
                <a:tc>
                  <a:txBody>
                    <a:bodyPr/>
                    <a:lstStyle/>
                    <a:p>
                      <a:r>
                        <a:rPr lang="en-US" dirty="0"/>
                        <a:t>Mr. Proano</a:t>
                      </a:r>
                    </a:p>
                  </a:txBody>
                  <a:tcPr/>
                </a:tc>
                <a:extLst>
                  <a:ext uri="{0D108BD9-81ED-4DB2-BD59-A6C34878D82A}">
                    <a16:rowId xmlns:a16="http://schemas.microsoft.com/office/drawing/2014/main" val="3872417943"/>
                  </a:ext>
                </a:extLst>
              </a:tr>
            </a:tbl>
          </a:graphicData>
        </a:graphic>
      </p:graphicFrame>
    </p:spTree>
    <p:extLst>
      <p:ext uri="{BB962C8B-B14F-4D97-AF65-F5344CB8AC3E}">
        <p14:creationId xmlns:p14="http://schemas.microsoft.com/office/powerpoint/2010/main" val="3920698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084F80-4A04-4041-B9DE-297980E61C60}"/>
              </a:ext>
            </a:extLst>
          </p:cNvPr>
          <p:cNvSpPr>
            <a:spLocks noGrp="1"/>
          </p:cNvSpPr>
          <p:nvPr>
            <p:ph type="title"/>
          </p:nvPr>
        </p:nvSpPr>
        <p:spPr/>
        <p:txBody>
          <a:bodyPr/>
          <a:lstStyle/>
          <a:p>
            <a:r>
              <a:rPr lang="en-US" dirty="0"/>
              <a:t>Ms. Arante - Art</a:t>
            </a:r>
          </a:p>
        </p:txBody>
      </p:sp>
      <p:sp>
        <p:nvSpPr>
          <p:cNvPr id="5" name="Content Placeholder 4">
            <a:extLst>
              <a:ext uri="{FF2B5EF4-FFF2-40B4-BE49-F238E27FC236}">
                <a16:creationId xmlns:a16="http://schemas.microsoft.com/office/drawing/2014/main" id="{88E1A142-000D-4064-AE0D-3703B8096B3D}"/>
              </a:ext>
            </a:extLst>
          </p:cNvPr>
          <p:cNvSpPr>
            <a:spLocks noGrp="1"/>
          </p:cNvSpPr>
          <p:nvPr>
            <p:ph sz="half" idx="1"/>
          </p:nvPr>
        </p:nvSpPr>
        <p:spPr/>
        <p:txBody>
          <a:bodyPr>
            <a:normAutofit fontScale="85000" lnSpcReduction="20000"/>
          </a:bodyPr>
          <a:lstStyle/>
          <a:p>
            <a:r>
              <a:rPr lang="en-US" dirty="0"/>
              <a:t>Ms. Arante grew up in Forest City, NC and graduated from Rutherford-Spindale High School.  She then moved to Greensboro and graduated from UNC Greensboro with a BFA with a concentration in Painting and Arts Education.  Ms. Arante has been a GCS teacher since 2012 and a teacher at The Academy at Lincoln since 2018.</a:t>
            </a:r>
          </a:p>
          <a:p>
            <a:r>
              <a:rPr lang="en-US" dirty="0"/>
              <a:t>Ms. Arante enjoys copious amounts of coffee and hot tea, spending time outdoors and watching spooky movies.  She is a mom to two cats and too many chickens, and is currently trying to keep a green thumb. </a:t>
            </a:r>
          </a:p>
          <a:p>
            <a:r>
              <a:rPr lang="en-US" dirty="0"/>
              <a:t>Contact Info</a:t>
            </a:r>
            <a:br>
              <a:rPr lang="en-US" dirty="0"/>
            </a:br>
            <a:r>
              <a:rPr lang="en-US" dirty="0"/>
              <a:t>email: </a:t>
            </a:r>
            <a:r>
              <a:rPr lang="en-US" u="sng" dirty="0">
                <a:hlinkClick r:id="rId2"/>
              </a:rPr>
              <a:t>arantem@gcsnc.com</a:t>
            </a:r>
            <a:br>
              <a:rPr lang="en-US" dirty="0"/>
            </a:br>
            <a:r>
              <a:rPr lang="en-US" dirty="0"/>
              <a:t>Google Voice:336-484-1694</a:t>
            </a:r>
          </a:p>
          <a:p>
            <a:endParaRPr lang="en-US" dirty="0"/>
          </a:p>
        </p:txBody>
      </p:sp>
      <p:pic>
        <p:nvPicPr>
          <p:cNvPr id="8" name="Content Placeholder 7">
            <a:extLst>
              <a:ext uri="{FF2B5EF4-FFF2-40B4-BE49-F238E27FC236}">
                <a16:creationId xmlns:a16="http://schemas.microsoft.com/office/drawing/2014/main" id="{113EA1AE-F4ED-4C52-A340-3BA76A95648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894132" y="2103438"/>
            <a:ext cx="3798061" cy="37480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66162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84516-22D1-430D-B230-AB8C967357C5}"/>
              </a:ext>
            </a:extLst>
          </p:cNvPr>
          <p:cNvSpPr>
            <a:spLocks noGrp="1"/>
          </p:cNvSpPr>
          <p:nvPr>
            <p:ph type="title"/>
          </p:nvPr>
        </p:nvSpPr>
        <p:spPr/>
        <p:txBody>
          <a:bodyPr/>
          <a:lstStyle/>
          <a:p>
            <a:r>
              <a:rPr lang="en-US" dirty="0"/>
              <a:t>Ms. Casto - Art</a:t>
            </a:r>
          </a:p>
        </p:txBody>
      </p:sp>
      <p:sp>
        <p:nvSpPr>
          <p:cNvPr id="3" name="Content Placeholder 2">
            <a:extLst>
              <a:ext uri="{FF2B5EF4-FFF2-40B4-BE49-F238E27FC236}">
                <a16:creationId xmlns:a16="http://schemas.microsoft.com/office/drawing/2014/main" id="{15451C78-0CAF-4BE1-89B6-E59B5CC4D981}"/>
              </a:ext>
            </a:extLst>
          </p:cNvPr>
          <p:cNvSpPr>
            <a:spLocks noGrp="1"/>
          </p:cNvSpPr>
          <p:nvPr>
            <p:ph sz="half" idx="1"/>
          </p:nvPr>
        </p:nvSpPr>
        <p:spPr>
          <a:xfrm>
            <a:off x="1066800" y="2103120"/>
            <a:ext cx="6628228" cy="3819378"/>
          </a:xfrm>
        </p:spPr>
        <p:txBody>
          <a:bodyPr>
            <a:normAutofit fontScale="70000" lnSpcReduction="20000"/>
          </a:bodyPr>
          <a:lstStyle/>
          <a:p>
            <a:pPr marL="0" indent="0">
              <a:buNone/>
            </a:pPr>
            <a:r>
              <a:rPr lang="en-US" dirty="0"/>
              <a:t>I am thrilled to be teaching art to Grades 4 and 5 during the 2021-2022 school year. This is my fifth year teaching with Guilford County Schools, and my second year at Lincoln.  Pablo Picasso said, "Every </a:t>
            </a:r>
            <a:r>
              <a:rPr lang="en-US" b="1" dirty="0"/>
              <a:t>child</a:t>
            </a:r>
            <a:r>
              <a:rPr lang="en-US" dirty="0"/>
              <a:t> is an </a:t>
            </a:r>
            <a:r>
              <a:rPr lang="en-US" b="1" dirty="0"/>
              <a:t>artist</a:t>
            </a:r>
            <a:r>
              <a:rPr lang="en-US" dirty="0"/>
              <a:t>. The problem is how to remain an </a:t>
            </a:r>
            <a:r>
              <a:rPr lang="en-US" b="1" dirty="0"/>
              <a:t>artist</a:t>
            </a:r>
            <a:r>
              <a:rPr lang="en-US" dirty="0"/>
              <a:t> once he grows up." I keep this in mind as I work to build confidence and resilience in young artists. </a:t>
            </a:r>
          </a:p>
          <a:p>
            <a:pPr marL="0" indent="0">
              <a:buNone/>
            </a:pPr>
            <a:r>
              <a:rPr lang="en-US" dirty="0"/>
              <a:t>I came to education from a career as an artist. I am originally from West Virginia, where I worked for a company that made printed paper products and imported gifts and toys. My art appeared on things that people purchased in stores or from catalogs.  We licensed the rights to make products featuring characters from Walt Disney, Mattel, and Hasbro, and I had the awesome privilege of working with their studio artists on design concepts.  I moved to North Carolina in 1994 and worked as a graphic designer and art director at Carson-</a:t>
            </a:r>
            <a:r>
              <a:rPr lang="en-US" dirty="0" err="1"/>
              <a:t>Dellosa</a:t>
            </a:r>
            <a:r>
              <a:rPr lang="en-US" dirty="0"/>
              <a:t> Publishing in Greensboro.  Later, I worked as artist/designer at a gift wrap company in Reidsville.  I love to draw and paint with watercolors, gouache, and acrylics, but I also like to create digital art.</a:t>
            </a:r>
          </a:p>
          <a:p>
            <a:pPr marL="0" indent="0">
              <a:buNone/>
            </a:pPr>
            <a:r>
              <a:rPr lang="en-US" dirty="0"/>
              <a:t>My hobbies include reading, writing, gardening, and cooking. I have a BA in psychology/studio art and art history, and a Master's degree in Public Administration. I live in High Point with my two cats, William and Kate.</a:t>
            </a:r>
          </a:p>
          <a:p>
            <a:endParaRPr lang="en-US" dirty="0"/>
          </a:p>
        </p:txBody>
      </p:sp>
      <p:pic>
        <p:nvPicPr>
          <p:cNvPr id="6" name="Content Placeholder 5" descr="A picture containing person, indoor&#10;&#10;Description automatically generated">
            <a:extLst>
              <a:ext uri="{FF2B5EF4-FFF2-40B4-BE49-F238E27FC236}">
                <a16:creationId xmlns:a16="http://schemas.microsoft.com/office/drawing/2014/main" id="{B96884B6-450D-47DD-B1DB-AEE448FBF6F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409011" y="1835833"/>
            <a:ext cx="2606655" cy="38193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04790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E7064-A0C7-4A32-8458-4A5F29832EE2}"/>
              </a:ext>
            </a:extLst>
          </p:cNvPr>
          <p:cNvSpPr>
            <a:spLocks noGrp="1"/>
          </p:cNvSpPr>
          <p:nvPr>
            <p:ph type="title"/>
          </p:nvPr>
        </p:nvSpPr>
        <p:spPr>
          <a:xfrm>
            <a:off x="1066800" y="642594"/>
            <a:ext cx="10058400" cy="1371600"/>
          </a:xfrm>
        </p:spPr>
        <p:txBody>
          <a:bodyPr anchor="ctr">
            <a:normAutofit/>
          </a:bodyPr>
          <a:lstStyle/>
          <a:p>
            <a:r>
              <a:rPr lang="en-US" dirty="0"/>
              <a:t>Ms. Damman – Dance/Drama</a:t>
            </a:r>
          </a:p>
        </p:txBody>
      </p:sp>
      <p:sp>
        <p:nvSpPr>
          <p:cNvPr id="3" name="Content Placeholder 2">
            <a:extLst>
              <a:ext uri="{FF2B5EF4-FFF2-40B4-BE49-F238E27FC236}">
                <a16:creationId xmlns:a16="http://schemas.microsoft.com/office/drawing/2014/main" id="{36E3E365-0931-46D8-B0F8-6BA31C7A9146}"/>
              </a:ext>
            </a:extLst>
          </p:cNvPr>
          <p:cNvSpPr>
            <a:spLocks noGrp="1"/>
          </p:cNvSpPr>
          <p:nvPr>
            <p:ph sz="half" idx="1"/>
          </p:nvPr>
        </p:nvSpPr>
        <p:spPr>
          <a:xfrm>
            <a:off x="1066800" y="2103120"/>
            <a:ext cx="4663440" cy="3749040"/>
          </a:xfrm>
        </p:spPr>
        <p:txBody>
          <a:bodyPr>
            <a:normAutofit/>
          </a:bodyPr>
          <a:lstStyle/>
          <a:p>
            <a:pPr>
              <a:lnSpc>
                <a:spcPct val="100000"/>
              </a:lnSpc>
            </a:pPr>
            <a:r>
              <a:rPr lang="en-US" dirty="0"/>
              <a:t>Katherine Damman is a third year teacher at Lincoln Academy where she teaches Dance to 4</a:t>
            </a:r>
            <a:r>
              <a:rPr lang="en-US" baseline="30000" dirty="0"/>
              <a:t>th</a:t>
            </a:r>
            <a:r>
              <a:rPr lang="en-US" dirty="0"/>
              <a:t>-8</a:t>
            </a:r>
            <a:r>
              <a:rPr lang="en-US" baseline="30000" dirty="0"/>
              <a:t>th</a:t>
            </a:r>
            <a:r>
              <a:rPr lang="en-US" dirty="0"/>
              <a:t> grade. She started dancing in Middle School and went on to study Dance Education at UNC Greensboro. She currently assists in coaching the UNCG Dance Team and teaches Barre classes outside of school. She enjoys being the head of the dance department at Lincoln and is dedicated to allowing students to experience dance at all levels. </a:t>
            </a:r>
            <a:endParaRPr lang="en-US"/>
          </a:p>
          <a:p>
            <a:pPr>
              <a:lnSpc>
                <a:spcPct val="100000"/>
              </a:lnSpc>
            </a:pPr>
            <a:endParaRPr lang="en-US"/>
          </a:p>
        </p:txBody>
      </p:sp>
      <p:pic>
        <p:nvPicPr>
          <p:cNvPr id="6" name="Content Placeholder 5">
            <a:extLst>
              <a:ext uri="{FF2B5EF4-FFF2-40B4-BE49-F238E27FC236}">
                <a16:creationId xmlns:a16="http://schemas.microsoft.com/office/drawing/2014/main" id="{AFD8087F-1536-4A47-A291-96AFC3EDEE67}"/>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7281" r="-1" b="-1"/>
          <a:stretch/>
        </p:blipFill>
        <p:spPr>
          <a:xfrm>
            <a:off x="6461760" y="2103120"/>
            <a:ext cx="4663440" cy="3749040"/>
          </a:xfrm>
          <a:prstGeom prst="rect">
            <a:avLst/>
          </a:prstGeom>
          <a:no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36122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ext, letter&#10;&#10;Description automatically generated">
            <a:extLst>
              <a:ext uri="{FF2B5EF4-FFF2-40B4-BE49-F238E27FC236}">
                <a16:creationId xmlns:a16="http://schemas.microsoft.com/office/drawing/2014/main" id="{7E81471F-C9CD-4542-BE1A-E15ACC469FEA}"/>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tretch/>
        </p:blipFill>
        <p:spPr>
          <a:xfrm>
            <a:off x="1499761" y="237744"/>
            <a:ext cx="5153877" cy="6382512"/>
          </a:xfrm>
          <a:noFill/>
        </p:spPr>
      </p:pic>
      <p:sp>
        <p:nvSpPr>
          <p:cNvPr id="2" name="Title 1">
            <a:extLst>
              <a:ext uri="{FF2B5EF4-FFF2-40B4-BE49-F238E27FC236}">
                <a16:creationId xmlns:a16="http://schemas.microsoft.com/office/drawing/2014/main" id="{1CF03BE9-EC45-4C60-920A-78CDBADF7DCB}"/>
              </a:ext>
            </a:extLst>
          </p:cNvPr>
          <p:cNvSpPr>
            <a:spLocks noGrp="1"/>
          </p:cNvSpPr>
          <p:nvPr>
            <p:ph type="title"/>
          </p:nvPr>
        </p:nvSpPr>
        <p:spPr>
          <a:xfrm>
            <a:off x="8477250" y="603504"/>
            <a:ext cx="3144774" cy="1645920"/>
          </a:xfrm>
        </p:spPr>
        <p:txBody>
          <a:bodyPr anchor="b">
            <a:normAutofit/>
          </a:bodyPr>
          <a:lstStyle/>
          <a:p>
            <a:r>
              <a:rPr lang="en-US" dirty="0"/>
              <a:t>Dance Syllabus</a:t>
            </a:r>
          </a:p>
        </p:txBody>
      </p:sp>
      <p:sp>
        <p:nvSpPr>
          <p:cNvPr id="11" name="Text Placeholder 3">
            <a:extLst>
              <a:ext uri="{FF2B5EF4-FFF2-40B4-BE49-F238E27FC236}">
                <a16:creationId xmlns:a16="http://schemas.microsoft.com/office/drawing/2014/main" id="{A6837C33-7B1E-4505-9F6E-43BCFABE1EE6}"/>
              </a:ext>
            </a:extLst>
          </p:cNvPr>
          <p:cNvSpPr>
            <a:spLocks noGrp="1"/>
          </p:cNvSpPr>
          <p:nvPr>
            <p:ph type="body" sz="half" idx="2"/>
          </p:nvPr>
        </p:nvSpPr>
        <p:spPr>
          <a:xfrm>
            <a:off x="8477250" y="2386584"/>
            <a:ext cx="3144774" cy="3511296"/>
          </a:xfrm>
        </p:spPr>
        <p:txBody>
          <a:bodyPr/>
          <a:lstStyle/>
          <a:p>
            <a:r>
              <a:rPr lang="en-US" dirty="0"/>
              <a:t>Please take a look at the syllabus for dance. Contact Ms. Damman if you </a:t>
            </a:r>
            <a:r>
              <a:rPr lang="en-US"/>
              <a:t>have questions. </a:t>
            </a:r>
          </a:p>
        </p:txBody>
      </p:sp>
    </p:spTree>
    <p:extLst>
      <p:ext uri="{BB962C8B-B14F-4D97-AF65-F5344CB8AC3E}">
        <p14:creationId xmlns:p14="http://schemas.microsoft.com/office/powerpoint/2010/main" val="3116673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D0327-381B-48FB-86D0-E77C42E7D9BF}"/>
              </a:ext>
            </a:extLst>
          </p:cNvPr>
          <p:cNvSpPr>
            <a:spLocks noGrp="1"/>
          </p:cNvSpPr>
          <p:nvPr>
            <p:ph type="title"/>
          </p:nvPr>
        </p:nvSpPr>
        <p:spPr/>
        <p:txBody>
          <a:bodyPr/>
          <a:lstStyle/>
          <a:p>
            <a:r>
              <a:rPr lang="en-US" dirty="0"/>
              <a:t>Ms. Frederick - PE</a:t>
            </a:r>
          </a:p>
        </p:txBody>
      </p:sp>
      <p:sp>
        <p:nvSpPr>
          <p:cNvPr id="4" name="Content Placeholder 3">
            <a:extLst>
              <a:ext uri="{FF2B5EF4-FFF2-40B4-BE49-F238E27FC236}">
                <a16:creationId xmlns:a16="http://schemas.microsoft.com/office/drawing/2014/main" id="{E4845CBE-F8BB-47BD-87C4-90D21B70A41B}"/>
              </a:ext>
            </a:extLst>
          </p:cNvPr>
          <p:cNvSpPr>
            <a:spLocks noGrp="1"/>
          </p:cNvSpPr>
          <p:nvPr>
            <p:ph sz="half" idx="1"/>
          </p:nvPr>
        </p:nvSpPr>
        <p:spPr/>
        <p:txBody>
          <a:bodyPr>
            <a:normAutofit fontScale="70000" lnSpcReduction="20000"/>
          </a:bodyPr>
          <a:lstStyle/>
          <a:p>
            <a:pPr marL="0" indent="0">
              <a:buNone/>
            </a:pPr>
            <a:r>
              <a:rPr lang="en-US" dirty="0"/>
              <a:t>Hey friends, my name is Iesha M. Frederick! I am so excited to be the Elementary Physical Education teacher at Lincoln Academy! I came to Greensboro in 2009 for college but I am originally from Warsaw, North Carolina. This will be my 7th year with Guilford County Schools and my 2</a:t>
            </a:r>
            <a:r>
              <a:rPr lang="en-US" baseline="30000" dirty="0"/>
              <a:t>nd</a:t>
            </a:r>
            <a:r>
              <a:rPr lang="en-US" dirty="0"/>
              <a:t> year as Physical Education teacher at Lincoln! </a:t>
            </a:r>
          </a:p>
          <a:p>
            <a:pPr marL="0" indent="0">
              <a:buNone/>
            </a:pPr>
            <a:r>
              <a:rPr lang="en-US" b="1" dirty="0"/>
              <a:t>Education:</a:t>
            </a:r>
            <a:endParaRPr lang="en-US" dirty="0"/>
          </a:p>
          <a:p>
            <a:pPr marL="0" indent="0">
              <a:buNone/>
            </a:pPr>
            <a:r>
              <a:rPr lang="en-US" dirty="0"/>
              <a:t>North Carolina Agricultural and Technical State University, 2013: B.S. Sports Science and Fitness Management; Business Administration Concentration </a:t>
            </a:r>
          </a:p>
          <a:p>
            <a:pPr marL="0" indent="0">
              <a:buNone/>
            </a:pPr>
            <a:r>
              <a:rPr lang="en-US" dirty="0"/>
              <a:t>Drexel University, 2019: Master of Legal Studies; NCAA Compliance and Sports Law</a:t>
            </a:r>
          </a:p>
          <a:p>
            <a:pPr marL="0" indent="0">
              <a:buNone/>
            </a:pPr>
            <a:r>
              <a:rPr lang="en-US" dirty="0"/>
              <a:t>Currently pursuing a Doctorate in Education, Educational Leadership and Management</a:t>
            </a:r>
          </a:p>
          <a:p>
            <a:pPr marL="0" indent="0">
              <a:buNone/>
            </a:pPr>
            <a:r>
              <a:rPr lang="en-US" b="1" dirty="0"/>
              <a:t>Hobbies :</a:t>
            </a:r>
            <a:r>
              <a:rPr lang="en-US" dirty="0"/>
              <a:t>Watching scary movies, coaching sports, attending sporting events, and traveling</a:t>
            </a:r>
          </a:p>
        </p:txBody>
      </p:sp>
      <p:pic>
        <p:nvPicPr>
          <p:cNvPr id="7" name="Content Placeholder 6">
            <a:extLst>
              <a:ext uri="{FF2B5EF4-FFF2-40B4-BE49-F238E27FC236}">
                <a16:creationId xmlns:a16="http://schemas.microsoft.com/office/drawing/2014/main" id="{3DDEF1A1-77D3-428C-96AD-A203699A941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269020" y="2103438"/>
            <a:ext cx="3048285" cy="3748087"/>
          </a:xfrm>
        </p:spPr>
      </p:pic>
    </p:spTree>
    <p:extLst>
      <p:ext uri="{BB962C8B-B14F-4D97-AF65-F5344CB8AC3E}">
        <p14:creationId xmlns:p14="http://schemas.microsoft.com/office/powerpoint/2010/main" val="77153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A6737-2B25-4FD4-9E48-E69BA9DA865E}"/>
              </a:ext>
            </a:extLst>
          </p:cNvPr>
          <p:cNvSpPr>
            <a:spLocks noGrp="1"/>
          </p:cNvSpPr>
          <p:nvPr>
            <p:ph type="title"/>
          </p:nvPr>
        </p:nvSpPr>
        <p:spPr>
          <a:xfrm>
            <a:off x="1066800" y="642594"/>
            <a:ext cx="10058400" cy="1371600"/>
          </a:xfrm>
        </p:spPr>
        <p:txBody>
          <a:bodyPr anchor="ctr">
            <a:normAutofit/>
          </a:bodyPr>
          <a:lstStyle/>
          <a:p>
            <a:r>
              <a:rPr lang="en-US" dirty="0"/>
              <a:t>Ms. Haggerty - PE</a:t>
            </a:r>
          </a:p>
        </p:txBody>
      </p:sp>
      <p:sp>
        <p:nvSpPr>
          <p:cNvPr id="3" name="Content Placeholder 2">
            <a:extLst>
              <a:ext uri="{FF2B5EF4-FFF2-40B4-BE49-F238E27FC236}">
                <a16:creationId xmlns:a16="http://schemas.microsoft.com/office/drawing/2014/main" id="{38CD4973-18A5-4DE7-ACBF-E7618B805E6F}"/>
              </a:ext>
            </a:extLst>
          </p:cNvPr>
          <p:cNvSpPr>
            <a:spLocks noGrp="1"/>
          </p:cNvSpPr>
          <p:nvPr>
            <p:ph sz="half" idx="1"/>
          </p:nvPr>
        </p:nvSpPr>
        <p:spPr>
          <a:xfrm>
            <a:off x="1066800" y="2103120"/>
            <a:ext cx="4663440" cy="3749040"/>
          </a:xfrm>
        </p:spPr>
        <p:txBody>
          <a:bodyPr>
            <a:normAutofit/>
          </a:bodyPr>
          <a:lstStyle/>
          <a:p>
            <a:pPr marL="0" indent="0">
              <a:lnSpc>
                <a:spcPct val="100000"/>
              </a:lnSpc>
              <a:buNone/>
            </a:pPr>
            <a:r>
              <a:rPr lang="en-US" sz="1500"/>
              <a:t>Hi! I'm Ms. Haggerty, and I am so excited to be your teacher this year. This is my third year teaching and my third year at the Academy at Lincoln. I am also the Girls’ Soccer Coach here at Lincoln. I graduated from Greensboro College with a Bachelor of Science in Health and Physical Education. When I'm not at school, I enjoy spending time outdoors, spending time with family, as well as watching movies. </a:t>
            </a:r>
          </a:p>
          <a:p>
            <a:pPr marL="0" indent="0">
              <a:lnSpc>
                <a:spcPct val="100000"/>
              </a:lnSpc>
              <a:buNone/>
            </a:pPr>
            <a:endParaRPr lang="en-US" sz="1500"/>
          </a:p>
          <a:p>
            <a:pPr marL="0" indent="0">
              <a:lnSpc>
                <a:spcPct val="100000"/>
              </a:lnSpc>
              <a:buNone/>
            </a:pPr>
            <a:r>
              <a:rPr lang="en-US" sz="1500"/>
              <a:t>Contact Info:</a:t>
            </a:r>
          </a:p>
          <a:p>
            <a:pPr marL="0" indent="0">
              <a:lnSpc>
                <a:spcPct val="100000"/>
              </a:lnSpc>
              <a:buNone/>
            </a:pPr>
            <a:r>
              <a:rPr lang="en-US" sz="1500"/>
              <a:t>Email: </a:t>
            </a:r>
            <a:r>
              <a:rPr lang="en-US" sz="1500" u="sng">
                <a:hlinkClick r:id="rId2"/>
              </a:rPr>
              <a:t>haggera@gcsnc.com</a:t>
            </a:r>
            <a:endParaRPr lang="en-US" sz="1500"/>
          </a:p>
          <a:p>
            <a:pPr marL="0" indent="0">
              <a:lnSpc>
                <a:spcPct val="100000"/>
              </a:lnSpc>
              <a:buNone/>
            </a:pPr>
            <a:r>
              <a:rPr lang="en-US" sz="1500"/>
              <a:t>Phone: (336) 939-6702</a:t>
            </a:r>
          </a:p>
          <a:p>
            <a:pPr>
              <a:lnSpc>
                <a:spcPct val="100000"/>
              </a:lnSpc>
            </a:pPr>
            <a:endParaRPr lang="en-US" sz="1500"/>
          </a:p>
        </p:txBody>
      </p:sp>
      <p:pic>
        <p:nvPicPr>
          <p:cNvPr id="6" name="Content Placeholder 5">
            <a:extLst>
              <a:ext uri="{FF2B5EF4-FFF2-40B4-BE49-F238E27FC236}">
                <a16:creationId xmlns:a16="http://schemas.microsoft.com/office/drawing/2014/main" id="{3AEEF4CC-0097-44CD-BA87-9486707379CD}"/>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799" r="-4" b="-4"/>
          <a:stretch/>
        </p:blipFill>
        <p:spPr>
          <a:xfrm>
            <a:off x="6461760" y="2103120"/>
            <a:ext cx="4663440" cy="3749040"/>
          </a:xfrm>
          <a:prstGeom prst="rect">
            <a:avLst/>
          </a:prstGeom>
          <a:no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92409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72C9FA-46FF-4E87-A98A-5C2AFD024579}"/>
              </a:ext>
            </a:extLst>
          </p:cNvPr>
          <p:cNvSpPr>
            <a:spLocks noGrp="1"/>
          </p:cNvSpPr>
          <p:nvPr>
            <p:ph type="title"/>
          </p:nvPr>
        </p:nvSpPr>
        <p:spPr/>
        <p:txBody>
          <a:bodyPr/>
          <a:lstStyle/>
          <a:p>
            <a:r>
              <a:rPr lang="en-US" dirty="0"/>
              <a:t>Meet your teachers</a:t>
            </a:r>
          </a:p>
        </p:txBody>
      </p:sp>
      <p:sp>
        <p:nvSpPr>
          <p:cNvPr id="5" name="Text Placeholder 4">
            <a:extLst>
              <a:ext uri="{FF2B5EF4-FFF2-40B4-BE49-F238E27FC236}">
                <a16:creationId xmlns:a16="http://schemas.microsoft.com/office/drawing/2014/main" id="{06C9ADBD-7BAC-4027-BEF2-F43231B952F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88120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FF7B3-D3E8-42E6-BC44-FFD63FC80B25}"/>
              </a:ext>
            </a:extLst>
          </p:cNvPr>
          <p:cNvSpPr>
            <a:spLocks noGrp="1"/>
          </p:cNvSpPr>
          <p:nvPr>
            <p:ph type="title"/>
          </p:nvPr>
        </p:nvSpPr>
        <p:spPr/>
        <p:txBody>
          <a:bodyPr/>
          <a:lstStyle/>
          <a:p>
            <a:r>
              <a:rPr lang="en-US" dirty="0"/>
              <a:t>Mr. Parnell - Music</a:t>
            </a:r>
          </a:p>
        </p:txBody>
      </p:sp>
      <p:sp>
        <p:nvSpPr>
          <p:cNvPr id="3" name="Content Placeholder 2">
            <a:extLst>
              <a:ext uri="{FF2B5EF4-FFF2-40B4-BE49-F238E27FC236}">
                <a16:creationId xmlns:a16="http://schemas.microsoft.com/office/drawing/2014/main" id="{73551DCD-3CEA-4981-9146-9BCF05A984BB}"/>
              </a:ext>
            </a:extLst>
          </p:cNvPr>
          <p:cNvSpPr>
            <a:spLocks noGrp="1"/>
          </p:cNvSpPr>
          <p:nvPr>
            <p:ph sz="half" idx="1"/>
          </p:nvPr>
        </p:nvSpPr>
        <p:spPr/>
        <p:txBody>
          <a:bodyPr>
            <a:normAutofit/>
          </a:bodyPr>
          <a:lstStyle/>
          <a:p>
            <a:pPr marL="0" indent="0">
              <a:buNone/>
            </a:pPr>
            <a:r>
              <a:rPr lang="en-US" dirty="0"/>
              <a:t>Mr. Parnell graduated from UNCG with a Bachelor's and Master's degree in Music Education. In his 13 and a half years of teaching, Mr. Parnell has taught elementary music, middle school band, chorus, and orchestra as well as High school Marching Band. He is looking forward to working with all his students at the Academy at Lincoln. </a:t>
            </a:r>
          </a:p>
        </p:txBody>
      </p:sp>
      <p:pic>
        <p:nvPicPr>
          <p:cNvPr id="6" name="Content Placeholder 5">
            <a:extLst>
              <a:ext uri="{FF2B5EF4-FFF2-40B4-BE49-F238E27FC236}">
                <a16:creationId xmlns:a16="http://schemas.microsoft.com/office/drawing/2014/main" id="{C71956ED-3EB4-4952-A0E1-6EAFF6B8F0C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62354" y="2103438"/>
            <a:ext cx="4461617" cy="37480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58241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5515D-C504-4E39-B00F-BB57A9C4BF33}"/>
              </a:ext>
            </a:extLst>
          </p:cNvPr>
          <p:cNvSpPr>
            <a:spLocks noGrp="1"/>
          </p:cNvSpPr>
          <p:nvPr>
            <p:ph type="title"/>
          </p:nvPr>
        </p:nvSpPr>
        <p:spPr>
          <a:xfrm>
            <a:off x="1066800" y="642594"/>
            <a:ext cx="10058400" cy="1371600"/>
          </a:xfrm>
        </p:spPr>
        <p:txBody>
          <a:bodyPr/>
          <a:lstStyle/>
          <a:p>
            <a:r>
              <a:rPr lang="en-US" dirty="0"/>
              <a:t>Mrs. Whitley - Drama</a:t>
            </a:r>
          </a:p>
        </p:txBody>
      </p:sp>
      <p:sp>
        <p:nvSpPr>
          <p:cNvPr id="4" name="Content Placeholder 3">
            <a:extLst>
              <a:ext uri="{FF2B5EF4-FFF2-40B4-BE49-F238E27FC236}">
                <a16:creationId xmlns:a16="http://schemas.microsoft.com/office/drawing/2014/main" id="{EC847A04-E7EF-441C-A54A-617C96EADD2B}"/>
              </a:ext>
            </a:extLst>
          </p:cNvPr>
          <p:cNvSpPr>
            <a:spLocks noGrp="1"/>
          </p:cNvSpPr>
          <p:nvPr>
            <p:ph sz="half" idx="1"/>
          </p:nvPr>
        </p:nvSpPr>
        <p:spPr>
          <a:xfrm>
            <a:off x="1066800" y="2103120"/>
            <a:ext cx="4663440" cy="3749040"/>
          </a:xfrm>
        </p:spPr>
        <p:txBody>
          <a:bodyPr>
            <a:normAutofit fontScale="70000" lnSpcReduction="20000"/>
          </a:bodyPr>
          <a:lstStyle/>
          <a:p>
            <a:pPr marL="0" indent="0">
              <a:buNone/>
            </a:pPr>
            <a:r>
              <a:rPr lang="en-US"/>
              <a:t>Mrs. Whitley is super excited to get to know all of you this year. She is a very proud wife and a mother of 2 wonderful children. In 2009, Mrs. Whitley graduated from The University of North Carolina at Greensboro with a BFA in Theatre Education. This year will be Mrs. Whitley’s 13</a:t>
            </a:r>
            <a:r>
              <a:rPr lang="en-US" baseline="30000"/>
              <a:t>th</a:t>
            </a:r>
            <a:r>
              <a:rPr lang="en-US"/>
              <a:t> year as the theatre director at Lincoln. She was very excited and humbled to be named the 2020-2021 Lincoln Teacher of the Year and in 2016, she was the Guilford County Schools Arts Educator of the Year. As the director of theatre at Lincoln, Mrs. Whitley takes great pride in her program. She enjoys getting to know new people and helping students find a passion for theatre! This year Mrs. Whitley is excited to announce that we will have auditions for our fall show- </a:t>
            </a:r>
            <a:r>
              <a:rPr lang="en-US" i="1"/>
              <a:t>Bestest Bedtime Stories as Told by our Grandpa. (He’s Silly). </a:t>
            </a:r>
            <a:r>
              <a:rPr lang="en-US"/>
              <a:t>In the Spring we will audition </a:t>
            </a:r>
            <a:r>
              <a:rPr lang="en-US" i="1"/>
              <a:t>Moana Jr. </a:t>
            </a:r>
            <a:r>
              <a:rPr lang="en-US"/>
              <a:t>Sign ups for the fall show are located outside of the band room now. Any elementary student is welcome to audition. Please see Mrs. Whitley with any questions. (Her classroom is in mobile unit 2)</a:t>
            </a:r>
            <a:endParaRPr lang="en-US" dirty="0"/>
          </a:p>
        </p:txBody>
      </p:sp>
      <p:pic>
        <p:nvPicPr>
          <p:cNvPr id="7" name="Content Placeholder 6">
            <a:extLst>
              <a:ext uri="{FF2B5EF4-FFF2-40B4-BE49-F238E27FC236}">
                <a16:creationId xmlns:a16="http://schemas.microsoft.com/office/drawing/2014/main" id="{C1B4A15A-9897-4397-AC67-3EAD7E0D552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23769" y="2103438"/>
            <a:ext cx="3738786" cy="3748087"/>
          </a:xfrm>
        </p:spPr>
      </p:pic>
    </p:spTree>
    <p:extLst>
      <p:ext uri="{BB962C8B-B14F-4D97-AF65-F5344CB8AC3E}">
        <p14:creationId xmlns:p14="http://schemas.microsoft.com/office/powerpoint/2010/main" val="1175104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1E6EB-40C9-4FAB-80AB-5AF3E387081F}"/>
              </a:ext>
            </a:extLst>
          </p:cNvPr>
          <p:cNvSpPr>
            <a:spLocks noGrp="1"/>
          </p:cNvSpPr>
          <p:nvPr>
            <p:ph type="title"/>
          </p:nvPr>
        </p:nvSpPr>
        <p:spPr>
          <a:xfrm>
            <a:off x="1066800" y="642594"/>
            <a:ext cx="10058400" cy="1371600"/>
          </a:xfrm>
        </p:spPr>
        <p:txBody>
          <a:bodyPr anchor="ctr">
            <a:normAutofit/>
          </a:bodyPr>
          <a:lstStyle/>
          <a:p>
            <a:r>
              <a:rPr lang="en-US" dirty="0"/>
              <a:t>Ms. </a:t>
            </a:r>
            <a:r>
              <a:rPr lang="en-US" dirty="0" err="1"/>
              <a:t>Zaruba</a:t>
            </a:r>
            <a:r>
              <a:rPr lang="en-US" dirty="0"/>
              <a:t> – Music </a:t>
            </a:r>
          </a:p>
        </p:txBody>
      </p:sp>
      <p:sp>
        <p:nvSpPr>
          <p:cNvPr id="3" name="Content Placeholder 2">
            <a:extLst>
              <a:ext uri="{FF2B5EF4-FFF2-40B4-BE49-F238E27FC236}">
                <a16:creationId xmlns:a16="http://schemas.microsoft.com/office/drawing/2014/main" id="{C57F5D26-2CD1-40C9-BB57-365801CD6EC7}"/>
              </a:ext>
            </a:extLst>
          </p:cNvPr>
          <p:cNvSpPr>
            <a:spLocks noGrp="1"/>
          </p:cNvSpPr>
          <p:nvPr>
            <p:ph sz="half" idx="1"/>
          </p:nvPr>
        </p:nvSpPr>
        <p:spPr>
          <a:xfrm>
            <a:off x="1066800" y="2103120"/>
            <a:ext cx="4663440" cy="3749040"/>
          </a:xfrm>
        </p:spPr>
        <p:txBody>
          <a:bodyPr>
            <a:normAutofit/>
          </a:bodyPr>
          <a:lstStyle/>
          <a:p>
            <a:pPr>
              <a:lnSpc>
                <a:spcPct val="100000"/>
              </a:lnSpc>
            </a:pPr>
            <a:r>
              <a:rPr lang="en-US" sz="1700"/>
              <a:t>Hi! I'm Ms. </a:t>
            </a:r>
            <a:r>
              <a:rPr lang="en-US" sz="1700" err="1"/>
              <a:t>Zaruba</a:t>
            </a:r>
            <a:r>
              <a:rPr lang="en-US" sz="1700"/>
              <a:t>, the Chorus and Piano and General Music teacher here at Lincoln. This is my second year at Lincoln and my tenth year teaching overall. I am a Greensboro native, and a Grimsley High School alum (Go </a:t>
            </a:r>
            <a:r>
              <a:rPr lang="en-US" sz="1700" err="1"/>
              <a:t>Whirlies</a:t>
            </a:r>
            <a:r>
              <a:rPr lang="en-US" sz="1700"/>
              <a:t>!) I graduated in 2012 from East Carolina University and am licensed to teach music in grades K-12. After spending the first years of my career in eastern NC, I am so happy to be back to teach in my hometown. When I'm not teaching, I love cooking, watching movies, and hanging out with my cat, Sybil.</a:t>
            </a:r>
          </a:p>
          <a:p>
            <a:pPr>
              <a:lnSpc>
                <a:spcPct val="100000"/>
              </a:lnSpc>
            </a:pPr>
            <a:endParaRPr lang="en-US" sz="1700"/>
          </a:p>
        </p:txBody>
      </p:sp>
      <p:pic>
        <p:nvPicPr>
          <p:cNvPr id="6" name="Content Placeholder 5">
            <a:extLst>
              <a:ext uri="{FF2B5EF4-FFF2-40B4-BE49-F238E27FC236}">
                <a16:creationId xmlns:a16="http://schemas.microsoft.com/office/drawing/2014/main" id="{CAB8A93F-072E-4757-B120-CA1149970910}"/>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4641" r="5388" b="-2"/>
          <a:stretch/>
        </p:blipFill>
        <p:spPr>
          <a:xfrm>
            <a:off x="6461760" y="2103120"/>
            <a:ext cx="4663440" cy="3749040"/>
          </a:xfrm>
          <a:noFill/>
        </p:spPr>
      </p:pic>
    </p:spTree>
    <p:extLst>
      <p:ext uri="{BB962C8B-B14F-4D97-AF65-F5344CB8AC3E}">
        <p14:creationId xmlns:p14="http://schemas.microsoft.com/office/powerpoint/2010/main" val="3783525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9F391B-551B-4AAE-B651-38FDAB68F1E7}"/>
              </a:ext>
            </a:extLst>
          </p:cNvPr>
          <p:cNvSpPr>
            <a:spLocks noGrp="1"/>
          </p:cNvSpPr>
          <p:nvPr>
            <p:ph type="title"/>
          </p:nvPr>
        </p:nvSpPr>
        <p:spPr/>
        <p:txBody>
          <a:bodyPr/>
          <a:lstStyle/>
          <a:p>
            <a:r>
              <a:rPr lang="en-US" dirty="0"/>
              <a:t>VS Program</a:t>
            </a:r>
          </a:p>
        </p:txBody>
      </p:sp>
      <p:sp>
        <p:nvSpPr>
          <p:cNvPr id="6" name="Text Placeholder 5">
            <a:extLst>
              <a:ext uri="{FF2B5EF4-FFF2-40B4-BE49-F238E27FC236}">
                <a16:creationId xmlns:a16="http://schemas.microsoft.com/office/drawing/2014/main" id="{930BF959-BE81-4931-AE65-5C410B22E20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93479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DA009C-B444-4A80-BD3B-E15D11E5065B}"/>
              </a:ext>
            </a:extLst>
          </p:cNvPr>
          <p:cNvSpPr>
            <a:spLocks noGrp="1"/>
          </p:cNvSpPr>
          <p:nvPr>
            <p:ph type="title"/>
          </p:nvPr>
        </p:nvSpPr>
        <p:spPr/>
        <p:txBody>
          <a:bodyPr/>
          <a:lstStyle/>
          <a:p>
            <a:r>
              <a:rPr lang="en-US" dirty="0"/>
              <a:t>Welcome, Mr. Holland!</a:t>
            </a:r>
          </a:p>
        </p:txBody>
      </p:sp>
      <p:sp>
        <p:nvSpPr>
          <p:cNvPr id="6" name="Content Placeholder 5">
            <a:extLst>
              <a:ext uri="{FF2B5EF4-FFF2-40B4-BE49-F238E27FC236}">
                <a16:creationId xmlns:a16="http://schemas.microsoft.com/office/drawing/2014/main" id="{1ED983A1-12C8-4E6C-B054-CD94B187AD15}"/>
              </a:ext>
            </a:extLst>
          </p:cNvPr>
          <p:cNvSpPr>
            <a:spLocks noGrp="1"/>
          </p:cNvSpPr>
          <p:nvPr>
            <p:ph sz="half" idx="1"/>
          </p:nvPr>
        </p:nvSpPr>
        <p:spPr/>
        <p:txBody>
          <a:bodyPr/>
          <a:lstStyle/>
          <a:p>
            <a:r>
              <a:rPr lang="en-US" dirty="0"/>
              <a:t>Will Holland serves as the AG Nurture Specialist at The Academy at Lincoln.  His role is that of liaison between the parents of AG students and the school.  Mr. Holland can be reached at </a:t>
            </a:r>
            <a:r>
              <a:rPr lang="en-US" u="sng" dirty="0">
                <a:hlinkClick r:id="rId2"/>
              </a:rPr>
              <a:t>hollanw@gcsnc.com</a:t>
            </a:r>
            <a:endParaRPr lang="en-US" dirty="0"/>
          </a:p>
        </p:txBody>
      </p:sp>
      <p:pic>
        <p:nvPicPr>
          <p:cNvPr id="3" name="Content Placeholder 2">
            <a:extLst>
              <a:ext uri="{FF2B5EF4-FFF2-40B4-BE49-F238E27FC236}">
                <a16:creationId xmlns:a16="http://schemas.microsoft.com/office/drawing/2014/main" id="{EF674C87-5699-4B82-AB79-F57760FA791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522166" y="867386"/>
            <a:ext cx="3380296" cy="49841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00682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DB647-89A3-4200-AA11-833BA53FC56F}"/>
              </a:ext>
            </a:extLst>
          </p:cNvPr>
          <p:cNvSpPr>
            <a:spLocks noGrp="1"/>
          </p:cNvSpPr>
          <p:nvPr>
            <p:ph type="title"/>
          </p:nvPr>
        </p:nvSpPr>
        <p:spPr>
          <a:xfrm>
            <a:off x="1066800" y="642594"/>
            <a:ext cx="10058400" cy="1371600"/>
          </a:xfrm>
        </p:spPr>
        <p:txBody>
          <a:bodyPr anchor="ctr">
            <a:normAutofit/>
          </a:bodyPr>
          <a:lstStyle/>
          <a:p>
            <a:r>
              <a:rPr lang="en-US" dirty="0"/>
              <a:t>Ms. Scott – Curriculum Facilitator</a:t>
            </a:r>
          </a:p>
        </p:txBody>
      </p:sp>
      <p:sp>
        <p:nvSpPr>
          <p:cNvPr id="3" name="Content Placeholder 2">
            <a:extLst>
              <a:ext uri="{FF2B5EF4-FFF2-40B4-BE49-F238E27FC236}">
                <a16:creationId xmlns:a16="http://schemas.microsoft.com/office/drawing/2014/main" id="{32614F2B-AA52-42D7-8010-AB9F1A05D0E2}"/>
              </a:ext>
            </a:extLst>
          </p:cNvPr>
          <p:cNvSpPr>
            <a:spLocks noGrp="1"/>
          </p:cNvSpPr>
          <p:nvPr>
            <p:ph sz="half" idx="1"/>
          </p:nvPr>
        </p:nvSpPr>
        <p:spPr>
          <a:xfrm>
            <a:off x="1066800" y="2103120"/>
            <a:ext cx="4663440" cy="3749040"/>
          </a:xfrm>
        </p:spPr>
        <p:txBody>
          <a:bodyPr>
            <a:normAutofit/>
          </a:bodyPr>
          <a:lstStyle/>
          <a:p>
            <a:r>
              <a:rPr lang="en-US" dirty="0"/>
              <a:t>Ms. Scott is the Curriculum Facilitator at The Academy at Lincoln. She is a great resource for any testing or curriculum questions that may arise. She can be reached at </a:t>
            </a:r>
            <a:r>
              <a:rPr lang="en-US" dirty="0">
                <a:hlinkClick r:id="rId2"/>
              </a:rPr>
              <a:t>scottr2@gcsnc.com</a:t>
            </a:r>
            <a:r>
              <a:rPr lang="en-US" dirty="0"/>
              <a:t> </a:t>
            </a:r>
          </a:p>
        </p:txBody>
      </p:sp>
      <p:pic>
        <p:nvPicPr>
          <p:cNvPr id="6" name="Content Placeholder 5">
            <a:extLst>
              <a:ext uri="{FF2B5EF4-FFF2-40B4-BE49-F238E27FC236}">
                <a16:creationId xmlns:a16="http://schemas.microsoft.com/office/drawing/2014/main" id="{1C5E4F78-7460-4F21-B51D-1945D43A0983}"/>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19419" b="26919"/>
          <a:stretch/>
        </p:blipFill>
        <p:spPr>
          <a:xfrm>
            <a:off x="6461760" y="2103120"/>
            <a:ext cx="4663440" cy="3749040"/>
          </a:xfrm>
          <a:prstGeom prst="rect">
            <a:avLst/>
          </a:prstGeom>
          <a:no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09140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8F329-35EC-467A-B7C3-B82A55651134}"/>
              </a:ext>
            </a:extLst>
          </p:cNvPr>
          <p:cNvSpPr>
            <a:spLocks noGrp="1"/>
          </p:cNvSpPr>
          <p:nvPr>
            <p:ph type="title"/>
          </p:nvPr>
        </p:nvSpPr>
        <p:spPr>
          <a:xfrm>
            <a:off x="8458200" y="607392"/>
            <a:ext cx="3161963" cy="1645920"/>
          </a:xfrm>
        </p:spPr>
        <p:txBody>
          <a:bodyPr anchor="b">
            <a:normAutofit/>
          </a:bodyPr>
          <a:lstStyle/>
          <a:p>
            <a:r>
              <a:rPr lang="en-US" dirty="0"/>
              <a:t>What makes us different?</a:t>
            </a:r>
          </a:p>
        </p:txBody>
      </p:sp>
      <p:sp>
        <p:nvSpPr>
          <p:cNvPr id="4" name="Content Placeholder 3">
            <a:extLst>
              <a:ext uri="{FF2B5EF4-FFF2-40B4-BE49-F238E27FC236}">
                <a16:creationId xmlns:a16="http://schemas.microsoft.com/office/drawing/2014/main" id="{0E321635-F379-409C-93A9-FC32D4C8C718}"/>
              </a:ext>
            </a:extLst>
          </p:cNvPr>
          <p:cNvSpPr>
            <a:spLocks noGrp="1"/>
          </p:cNvSpPr>
          <p:nvPr>
            <p:ph type="body" sz="half" idx="2"/>
          </p:nvPr>
        </p:nvSpPr>
        <p:spPr>
          <a:xfrm>
            <a:off x="8458200" y="2336800"/>
            <a:ext cx="3161963" cy="3606800"/>
          </a:xfrm>
        </p:spPr>
        <p:txBody>
          <a:bodyPr>
            <a:normAutofit/>
          </a:bodyPr>
          <a:lstStyle/>
          <a:p>
            <a:r>
              <a:rPr lang="en-US" dirty="0"/>
              <a:t>Want to know more about the VS Program at The Academy at Lincoln? Refer to this website for more information:</a:t>
            </a:r>
          </a:p>
          <a:p>
            <a:r>
              <a:rPr lang="en-US" dirty="0">
                <a:hlinkClick r:id="rId2"/>
              </a:rPr>
              <a:t>https://sites.google.com/view/vsatlincoln/home</a:t>
            </a:r>
            <a:endParaRPr lang="en-US" dirty="0"/>
          </a:p>
        </p:txBody>
      </p:sp>
      <p:graphicFrame>
        <p:nvGraphicFramePr>
          <p:cNvPr id="6" name="Content Placeholder 2">
            <a:extLst>
              <a:ext uri="{FF2B5EF4-FFF2-40B4-BE49-F238E27FC236}">
                <a16:creationId xmlns:a16="http://schemas.microsoft.com/office/drawing/2014/main" id="{66747275-AE6A-4340-9B50-03D9B90EBA1B}"/>
              </a:ext>
            </a:extLst>
          </p:cNvPr>
          <p:cNvGraphicFramePr>
            <a:graphicFrameLocks noGrp="1"/>
          </p:cNvGraphicFramePr>
          <p:nvPr>
            <p:ph idx="1"/>
            <p:extLst>
              <p:ext uri="{D42A27DB-BD31-4B8C-83A1-F6EECF244321}">
                <p14:modId xmlns:p14="http://schemas.microsoft.com/office/powerpoint/2010/main" val="3377093323"/>
              </p:ext>
            </p:extLst>
          </p:nvPr>
        </p:nvGraphicFramePr>
        <p:xfrm>
          <a:off x="685800" y="609600"/>
          <a:ext cx="68580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121699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8F329-35EC-467A-B7C3-B82A55651134}"/>
              </a:ext>
            </a:extLst>
          </p:cNvPr>
          <p:cNvSpPr>
            <a:spLocks noGrp="1"/>
          </p:cNvSpPr>
          <p:nvPr>
            <p:ph type="title"/>
          </p:nvPr>
        </p:nvSpPr>
        <p:spPr>
          <a:xfrm>
            <a:off x="8458200" y="607392"/>
            <a:ext cx="3161963" cy="1645920"/>
          </a:xfrm>
        </p:spPr>
        <p:txBody>
          <a:bodyPr anchor="b">
            <a:normAutofit/>
          </a:bodyPr>
          <a:lstStyle/>
          <a:p>
            <a:r>
              <a:rPr lang="en-US" dirty="0"/>
              <a:t>What makes us different?</a:t>
            </a:r>
          </a:p>
        </p:txBody>
      </p:sp>
      <p:sp>
        <p:nvSpPr>
          <p:cNvPr id="4" name="Content Placeholder 3">
            <a:extLst>
              <a:ext uri="{FF2B5EF4-FFF2-40B4-BE49-F238E27FC236}">
                <a16:creationId xmlns:a16="http://schemas.microsoft.com/office/drawing/2014/main" id="{0E321635-F379-409C-93A9-FC32D4C8C718}"/>
              </a:ext>
            </a:extLst>
          </p:cNvPr>
          <p:cNvSpPr>
            <a:spLocks noGrp="1"/>
          </p:cNvSpPr>
          <p:nvPr>
            <p:ph type="body" sz="half" idx="2"/>
          </p:nvPr>
        </p:nvSpPr>
        <p:spPr>
          <a:xfrm>
            <a:off x="8458200" y="2336800"/>
            <a:ext cx="3161963" cy="3606800"/>
          </a:xfrm>
        </p:spPr>
        <p:txBody>
          <a:bodyPr>
            <a:normAutofit/>
          </a:bodyPr>
          <a:lstStyle/>
          <a:p>
            <a:r>
              <a:rPr lang="en-US" dirty="0"/>
              <a:t>Want to know more about the VS Program at The Academy at Lincoln? Refer to this website for more information:</a:t>
            </a:r>
          </a:p>
          <a:p>
            <a:r>
              <a:rPr lang="en-US" dirty="0">
                <a:hlinkClick r:id="rId2"/>
              </a:rPr>
              <a:t>https://sites.google.com/view/vsatlincoln/home</a:t>
            </a:r>
            <a:endParaRPr lang="en-US" dirty="0"/>
          </a:p>
        </p:txBody>
      </p:sp>
      <p:graphicFrame>
        <p:nvGraphicFramePr>
          <p:cNvPr id="6" name="Content Placeholder 2">
            <a:extLst>
              <a:ext uri="{FF2B5EF4-FFF2-40B4-BE49-F238E27FC236}">
                <a16:creationId xmlns:a16="http://schemas.microsoft.com/office/drawing/2014/main" id="{66747275-AE6A-4340-9B50-03D9B90EBA1B}"/>
              </a:ext>
            </a:extLst>
          </p:cNvPr>
          <p:cNvGraphicFramePr>
            <a:graphicFrameLocks noGrp="1"/>
          </p:cNvGraphicFramePr>
          <p:nvPr>
            <p:ph idx="1"/>
            <p:extLst>
              <p:ext uri="{D42A27DB-BD31-4B8C-83A1-F6EECF244321}">
                <p14:modId xmlns:p14="http://schemas.microsoft.com/office/powerpoint/2010/main" val="2339202089"/>
              </p:ext>
            </p:extLst>
          </p:nvPr>
        </p:nvGraphicFramePr>
        <p:xfrm>
          <a:off x="685800" y="609600"/>
          <a:ext cx="68580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5310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E8356C9-2C24-4523-B452-6B49DB6D19AE}"/>
              </a:ext>
            </a:extLst>
          </p:cNvPr>
          <p:cNvSpPr>
            <a:spLocks noGrp="1"/>
          </p:cNvSpPr>
          <p:nvPr>
            <p:ph type="title"/>
          </p:nvPr>
        </p:nvSpPr>
        <p:spPr>
          <a:xfrm>
            <a:off x="1066800" y="642594"/>
            <a:ext cx="10058400" cy="1371600"/>
          </a:xfrm>
        </p:spPr>
        <p:txBody>
          <a:bodyPr anchor="ctr">
            <a:normAutofit/>
          </a:bodyPr>
          <a:lstStyle/>
          <a:p>
            <a:r>
              <a:rPr lang="en-US"/>
              <a:t>Communication</a:t>
            </a:r>
            <a:endParaRPr lang="en-US" dirty="0"/>
          </a:p>
        </p:txBody>
      </p:sp>
      <p:graphicFrame>
        <p:nvGraphicFramePr>
          <p:cNvPr id="11" name="Content Placeholder 7">
            <a:extLst>
              <a:ext uri="{FF2B5EF4-FFF2-40B4-BE49-F238E27FC236}">
                <a16:creationId xmlns:a16="http://schemas.microsoft.com/office/drawing/2014/main" id="{70DE2F96-F6F0-4392-8438-86B5BCADDC3D}"/>
              </a:ext>
            </a:extLst>
          </p:cNvPr>
          <p:cNvGraphicFramePr>
            <a:graphicFrameLocks noGrp="1"/>
          </p:cNvGraphicFramePr>
          <p:nvPr>
            <p:ph idx="1"/>
            <p:extLst>
              <p:ext uri="{D42A27DB-BD31-4B8C-83A1-F6EECF244321}">
                <p14:modId xmlns:p14="http://schemas.microsoft.com/office/powerpoint/2010/main" val="2843258255"/>
              </p:ext>
            </p:extLst>
          </p:nvPr>
        </p:nvGraphicFramePr>
        <p:xfrm>
          <a:off x="1066800" y="2103120"/>
          <a:ext cx="10058400" cy="3849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5684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80557-99CE-4422-85E2-1376D6A69162}"/>
              </a:ext>
            </a:extLst>
          </p:cNvPr>
          <p:cNvSpPr>
            <a:spLocks noGrp="1"/>
          </p:cNvSpPr>
          <p:nvPr>
            <p:ph type="title"/>
          </p:nvPr>
        </p:nvSpPr>
        <p:spPr/>
        <p:txBody>
          <a:bodyPr/>
          <a:lstStyle/>
          <a:p>
            <a:r>
              <a:rPr lang="en-US" dirty="0"/>
              <a:t>Ms. Morgan Diiorio – ELA &amp; 4</a:t>
            </a:r>
            <a:r>
              <a:rPr lang="en-US" baseline="30000" dirty="0"/>
              <a:t>th</a:t>
            </a:r>
            <a:r>
              <a:rPr lang="en-US" dirty="0"/>
              <a:t> Grade SS</a:t>
            </a:r>
          </a:p>
        </p:txBody>
      </p:sp>
      <p:sp>
        <p:nvSpPr>
          <p:cNvPr id="3" name="Content Placeholder 2">
            <a:extLst>
              <a:ext uri="{FF2B5EF4-FFF2-40B4-BE49-F238E27FC236}">
                <a16:creationId xmlns:a16="http://schemas.microsoft.com/office/drawing/2014/main" id="{4B7630D8-7C6A-4545-AC70-54385043D37A}"/>
              </a:ext>
            </a:extLst>
          </p:cNvPr>
          <p:cNvSpPr>
            <a:spLocks noGrp="1"/>
          </p:cNvSpPr>
          <p:nvPr>
            <p:ph sz="half" idx="1"/>
          </p:nvPr>
        </p:nvSpPr>
        <p:spPr/>
        <p:txBody>
          <a:bodyPr>
            <a:normAutofit fontScale="85000" lnSpcReduction="10000"/>
          </a:bodyPr>
          <a:lstStyle/>
          <a:p>
            <a:pPr marL="0" indent="0">
              <a:buNone/>
            </a:pPr>
            <a:r>
              <a:rPr lang="en-US" dirty="0"/>
              <a:t>Hello! I’m Ms. Diiorio. I am thrilled to be your teacher this year! We are going to have a fantastic year filled with lots of learning and fun adventures. I graduated from NC State in May 2021 with a STEM Focused Elementary Education Degree. I have lived here in Greensboro since I was 4 years old and am happy to call it my home! My fiancé, </a:t>
            </a:r>
            <a:r>
              <a:rPr lang="en-US" dirty="0" err="1"/>
              <a:t>Mante</a:t>
            </a:r>
            <a:r>
              <a:rPr lang="en-US" dirty="0"/>
              <a:t>, and I have been together for 5 years and love spending time with our two cats. Some of my favorite things to do when I'm not teaching and spending time with my cats are reading, crafting, walking, and spending time with my family. I am so excited to have you in my class and can't wait to get to know you very soon!!</a:t>
            </a:r>
          </a:p>
          <a:p>
            <a:endParaRPr lang="en-US" dirty="0"/>
          </a:p>
        </p:txBody>
      </p:sp>
      <p:pic>
        <p:nvPicPr>
          <p:cNvPr id="6" name="Content Placeholder 5">
            <a:extLst>
              <a:ext uri="{FF2B5EF4-FFF2-40B4-BE49-F238E27FC236}">
                <a16:creationId xmlns:a16="http://schemas.microsoft.com/office/drawing/2014/main" id="{DA1432B7-2249-4076-9EBB-A2B2F7F4E5E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61125" y="2423397"/>
            <a:ext cx="4664075" cy="31081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46098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BBDFD5-D370-4A34-8D0C-AE03AC7FB6A7}"/>
              </a:ext>
            </a:extLst>
          </p:cNvPr>
          <p:cNvSpPr>
            <a:spLocks noGrp="1"/>
          </p:cNvSpPr>
          <p:nvPr>
            <p:ph type="title"/>
          </p:nvPr>
        </p:nvSpPr>
        <p:spPr/>
        <p:txBody>
          <a:bodyPr/>
          <a:lstStyle/>
          <a:p>
            <a:r>
              <a:rPr lang="en-US" dirty="0"/>
              <a:t>Ms. Ashley Geise – Math &amp; 5</a:t>
            </a:r>
            <a:r>
              <a:rPr lang="en-US" baseline="30000" dirty="0"/>
              <a:t>th</a:t>
            </a:r>
            <a:r>
              <a:rPr lang="en-US" dirty="0"/>
              <a:t> Grade SS</a:t>
            </a:r>
          </a:p>
        </p:txBody>
      </p:sp>
      <p:sp>
        <p:nvSpPr>
          <p:cNvPr id="5" name="Content Placeholder 4">
            <a:extLst>
              <a:ext uri="{FF2B5EF4-FFF2-40B4-BE49-F238E27FC236}">
                <a16:creationId xmlns:a16="http://schemas.microsoft.com/office/drawing/2014/main" id="{AF14AF0E-402F-4DA7-97F8-739A9E318517}"/>
              </a:ext>
            </a:extLst>
          </p:cNvPr>
          <p:cNvSpPr>
            <a:spLocks noGrp="1"/>
          </p:cNvSpPr>
          <p:nvPr>
            <p:ph sz="half" idx="1"/>
          </p:nvPr>
        </p:nvSpPr>
        <p:spPr>
          <a:xfrm>
            <a:off x="918704" y="1784337"/>
            <a:ext cx="4663440" cy="3749040"/>
          </a:xfrm>
        </p:spPr>
        <p:txBody>
          <a:bodyPr>
            <a:normAutofit fontScale="85000" lnSpcReduction="10000"/>
          </a:bodyPr>
          <a:lstStyle/>
          <a:p>
            <a:pPr marL="0" indent="0">
              <a:buNone/>
            </a:pPr>
            <a:r>
              <a:rPr lang="en-US" dirty="0"/>
              <a:t>Hi! I’m Ms. Ashley Geise, and I am so excited to be your teacher! This is my 13th year teaching, and my fourth year at The Academy at Lincoln. My favorite subject in the entire world is math, and social studies is a close second! When I’m not teaching, my children Lillian (13) and Hayes (9) keep me very busy. We love playing outside, spending our summers by the pool, and watching, playing, and attending many sporting events. I pride myself on being a lifelong learner, and my motto is “learn something new every day.” I can’t wait to learn from each other this year! I am so happy to be back here at school with you! I have so many amazing things planned for this school year!</a:t>
            </a:r>
          </a:p>
        </p:txBody>
      </p:sp>
      <p:pic>
        <p:nvPicPr>
          <p:cNvPr id="10" name="Content Placeholder 9">
            <a:extLst>
              <a:ext uri="{FF2B5EF4-FFF2-40B4-BE49-F238E27FC236}">
                <a16:creationId xmlns:a16="http://schemas.microsoft.com/office/drawing/2014/main" id="{4907CE2D-E854-4634-AF48-41C97E83AA3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p:blipFill>
        <p:spPr>
          <a:xfrm rot="16200000">
            <a:off x="5261610" y="2023110"/>
            <a:ext cx="3749039" cy="28117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id="{EEC24C33-B7A1-4801-9F48-00A6CEBF9B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1070" y="3766624"/>
            <a:ext cx="3715207" cy="27864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A group of people posing for a photo with a dog&#10;&#10;Description automatically generated">
            <a:extLst>
              <a:ext uri="{FF2B5EF4-FFF2-40B4-BE49-F238E27FC236}">
                <a16:creationId xmlns:a16="http://schemas.microsoft.com/office/drawing/2014/main" id="{E1EE2B84-9519-4757-847D-EE338D624C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6985" y="1658423"/>
            <a:ext cx="2914358" cy="1942906"/>
          </a:xfrm>
          <a:prstGeom prst="rect">
            <a:avLst/>
          </a:prstGeom>
        </p:spPr>
      </p:pic>
    </p:spTree>
    <p:extLst>
      <p:ext uri="{BB962C8B-B14F-4D97-AF65-F5344CB8AC3E}">
        <p14:creationId xmlns:p14="http://schemas.microsoft.com/office/powerpoint/2010/main" val="2562870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A786A-2CEC-4BE1-9D70-143F129FAD15}"/>
              </a:ext>
            </a:extLst>
          </p:cNvPr>
          <p:cNvSpPr>
            <a:spLocks noGrp="1"/>
          </p:cNvSpPr>
          <p:nvPr>
            <p:ph type="title"/>
          </p:nvPr>
        </p:nvSpPr>
        <p:spPr>
          <a:xfrm>
            <a:off x="1066800" y="642594"/>
            <a:ext cx="10058400" cy="1371600"/>
          </a:xfrm>
        </p:spPr>
        <p:txBody>
          <a:bodyPr anchor="ctr">
            <a:normAutofit/>
          </a:bodyPr>
          <a:lstStyle/>
          <a:p>
            <a:r>
              <a:rPr lang="en-US" dirty="0"/>
              <a:t>Ms. Katie Norwood Science &amp; 5</a:t>
            </a:r>
            <a:r>
              <a:rPr lang="en-US" baseline="30000" dirty="0"/>
              <a:t>th</a:t>
            </a:r>
            <a:r>
              <a:rPr lang="en-US" dirty="0"/>
              <a:t> Grade SS</a:t>
            </a:r>
          </a:p>
        </p:txBody>
      </p:sp>
      <p:sp>
        <p:nvSpPr>
          <p:cNvPr id="3" name="Content Placeholder 2">
            <a:extLst>
              <a:ext uri="{FF2B5EF4-FFF2-40B4-BE49-F238E27FC236}">
                <a16:creationId xmlns:a16="http://schemas.microsoft.com/office/drawing/2014/main" id="{F712274A-905C-41EE-B97C-136DED4B60C9}"/>
              </a:ext>
            </a:extLst>
          </p:cNvPr>
          <p:cNvSpPr>
            <a:spLocks noGrp="1"/>
          </p:cNvSpPr>
          <p:nvPr>
            <p:ph sz="half" idx="1"/>
          </p:nvPr>
        </p:nvSpPr>
        <p:spPr>
          <a:xfrm>
            <a:off x="1066800" y="2103120"/>
            <a:ext cx="4663440" cy="3749040"/>
          </a:xfrm>
        </p:spPr>
        <p:txBody>
          <a:bodyPr>
            <a:normAutofit/>
          </a:bodyPr>
          <a:lstStyle/>
          <a:p>
            <a:pPr marL="0" indent="0">
              <a:lnSpc>
                <a:spcPct val="100000"/>
              </a:lnSpc>
              <a:buNone/>
            </a:pPr>
            <a:r>
              <a:rPr lang="en-US" sz="1400" dirty="0"/>
              <a:t>Hi!  I’m Ms. Katie Norwood!  I'm very excited to be working with our students both new as well as returning from last year again this year teaching science and 1 class of social studies!!  This is my 3rd  year teaching VS at Lincoln, but my 14th year in education!  I am originally from Virginia, and attended the University of Virginia, where I received a BA in History and an MT in Elementary Education with add-ons for Middle Grades Social Studies and Gifted Education.  I live in High Point with my better half Cullen and our dogs Rocco and Dixie.  When I’m not teaching, you can find us walking our dogs, gardening, and raising poultry!  We have 6 backyard chickens and, just this past summer, we hatched our first quail chicks!  Life definitely keeps me busy for sure!!  I can’t wait for this school year – we have so many fun things planned for you!!</a:t>
            </a:r>
          </a:p>
          <a:p>
            <a:pPr>
              <a:lnSpc>
                <a:spcPct val="100000"/>
              </a:lnSpc>
            </a:pPr>
            <a:endParaRPr lang="en-US" sz="1400" dirty="0"/>
          </a:p>
        </p:txBody>
      </p:sp>
      <p:pic>
        <p:nvPicPr>
          <p:cNvPr id="6" name="Content Placeholder 5" descr="A person taking a selfie&#10;&#10;Description automatically generated">
            <a:extLst>
              <a:ext uri="{FF2B5EF4-FFF2-40B4-BE49-F238E27FC236}">
                <a16:creationId xmlns:a16="http://schemas.microsoft.com/office/drawing/2014/main" id="{CEB96993-8D2C-4D12-B8B4-A4DD27B1A45F}"/>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b="20709"/>
          <a:stretch/>
        </p:blipFill>
        <p:spPr>
          <a:xfrm>
            <a:off x="6461760" y="2103120"/>
            <a:ext cx="4663440" cy="37490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15379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27BD2E-A265-44F4-A39E-9623769BEB19}"/>
              </a:ext>
            </a:extLst>
          </p:cNvPr>
          <p:cNvSpPr>
            <a:spLocks noGrp="1"/>
          </p:cNvSpPr>
          <p:nvPr>
            <p:ph type="title"/>
          </p:nvPr>
        </p:nvSpPr>
        <p:spPr/>
        <p:txBody>
          <a:bodyPr/>
          <a:lstStyle/>
          <a:p>
            <a:r>
              <a:rPr lang="en-US" dirty="0"/>
              <a:t>A typical day at </a:t>
            </a:r>
            <a:r>
              <a:rPr lang="en-US" dirty="0" err="1"/>
              <a:t>lincoln</a:t>
            </a:r>
            <a:endParaRPr lang="en-US" dirty="0"/>
          </a:p>
        </p:txBody>
      </p:sp>
      <p:sp>
        <p:nvSpPr>
          <p:cNvPr id="6" name="Text Placeholder 5">
            <a:extLst>
              <a:ext uri="{FF2B5EF4-FFF2-40B4-BE49-F238E27FC236}">
                <a16:creationId xmlns:a16="http://schemas.microsoft.com/office/drawing/2014/main" id="{EE18F2F6-1DFB-425B-9926-A6E34A96FF0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03561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D1C67-D114-4F12-8CEF-D50C4B7C02AC}"/>
              </a:ext>
            </a:extLst>
          </p:cNvPr>
          <p:cNvSpPr>
            <a:spLocks noGrp="1"/>
          </p:cNvSpPr>
          <p:nvPr>
            <p:ph type="title"/>
          </p:nvPr>
        </p:nvSpPr>
        <p:spPr/>
        <p:txBody>
          <a:bodyPr/>
          <a:lstStyle/>
          <a:p>
            <a:r>
              <a:rPr lang="en-US" dirty="0"/>
              <a:t>A typical day at Lincoln…</a:t>
            </a:r>
          </a:p>
        </p:txBody>
      </p:sp>
      <p:sp>
        <p:nvSpPr>
          <p:cNvPr id="3" name="Content Placeholder 2">
            <a:extLst>
              <a:ext uri="{FF2B5EF4-FFF2-40B4-BE49-F238E27FC236}">
                <a16:creationId xmlns:a16="http://schemas.microsoft.com/office/drawing/2014/main" id="{E1985B5C-37AB-447C-8905-8DD6ED482DC1}"/>
              </a:ext>
            </a:extLst>
          </p:cNvPr>
          <p:cNvSpPr>
            <a:spLocks noGrp="1"/>
          </p:cNvSpPr>
          <p:nvPr>
            <p:ph idx="1"/>
          </p:nvPr>
        </p:nvSpPr>
        <p:spPr/>
        <p:txBody>
          <a:bodyPr>
            <a:normAutofit/>
          </a:bodyPr>
          <a:lstStyle/>
          <a:p>
            <a:r>
              <a:rPr lang="en-US" sz="2000" dirty="0"/>
              <a:t>School begins at 9:20 and elementary students will dismiss at 4:10</a:t>
            </a:r>
          </a:p>
          <a:p>
            <a:pPr lvl="1"/>
            <a:r>
              <a:rPr lang="en-US" sz="1800" dirty="0"/>
              <a:t>You may begin dropping off at 9am in the car circle</a:t>
            </a:r>
          </a:p>
          <a:p>
            <a:r>
              <a:rPr lang="en-US" sz="2000" dirty="0"/>
              <a:t>Masks are mandatory in the building.</a:t>
            </a:r>
          </a:p>
          <a:p>
            <a:r>
              <a:rPr lang="en-US" sz="2000" dirty="0"/>
              <a:t>Social distancing of at least three feet will be maintained when possible.</a:t>
            </a:r>
          </a:p>
          <a:p>
            <a:r>
              <a:rPr lang="en-US" sz="2000" dirty="0"/>
              <a:t>Students will receive Universal breakfast and lunch</a:t>
            </a:r>
          </a:p>
          <a:p>
            <a:pPr lvl="1"/>
            <a:r>
              <a:rPr lang="en-US" sz="1600" dirty="0"/>
              <a:t>Students will go through the cafeteria line and bring items back to class</a:t>
            </a:r>
          </a:p>
          <a:p>
            <a:pPr lvl="1"/>
            <a:r>
              <a:rPr lang="en-US" sz="1600" dirty="0"/>
              <a:t>Families are encouraged to still complete a free and reduced lunch application</a:t>
            </a:r>
          </a:p>
          <a:p>
            <a:r>
              <a:rPr lang="en-US" sz="2000" dirty="0"/>
              <a:t>Students will not use lockers, they will take bookbags from class to class. When possible, err on the side of a smaller bookbag, as space is limited in classrooms and we don’t want tripping hazards. </a:t>
            </a:r>
          </a:p>
          <a:p>
            <a:endParaRPr lang="en-US" dirty="0"/>
          </a:p>
        </p:txBody>
      </p:sp>
    </p:spTree>
    <p:extLst>
      <p:ext uri="{BB962C8B-B14F-4D97-AF65-F5344CB8AC3E}">
        <p14:creationId xmlns:p14="http://schemas.microsoft.com/office/powerpoint/2010/main" val="3209533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3EDFD-856F-43D1-BB07-DBB7CBB8BB3C}"/>
              </a:ext>
            </a:extLst>
          </p:cNvPr>
          <p:cNvSpPr>
            <a:spLocks noGrp="1"/>
          </p:cNvSpPr>
          <p:nvPr>
            <p:ph type="title"/>
          </p:nvPr>
        </p:nvSpPr>
        <p:spPr>
          <a:xfrm>
            <a:off x="8458200" y="607392"/>
            <a:ext cx="3161963" cy="1645920"/>
          </a:xfrm>
        </p:spPr>
        <p:txBody>
          <a:bodyPr anchor="b">
            <a:normAutofit/>
          </a:bodyPr>
          <a:lstStyle/>
          <a:p>
            <a:r>
              <a:rPr lang="en-US" dirty="0"/>
              <a:t>A typical day at Lincoln….</a:t>
            </a:r>
          </a:p>
        </p:txBody>
      </p:sp>
      <p:pic>
        <p:nvPicPr>
          <p:cNvPr id="4" name="Content Placeholder 3">
            <a:extLst>
              <a:ext uri="{FF2B5EF4-FFF2-40B4-BE49-F238E27FC236}">
                <a16:creationId xmlns:a16="http://schemas.microsoft.com/office/drawing/2014/main" id="{149807CB-9703-4531-AE0D-C51B2180F04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9503" y="609600"/>
            <a:ext cx="5270594" cy="5334000"/>
          </a:xfrm>
          <a:prstGeom prst="rect">
            <a:avLst/>
          </a:prstGeom>
          <a:noFill/>
        </p:spPr>
      </p:pic>
      <p:sp>
        <p:nvSpPr>
          <p:cNvPr id="9" name="Text Placeholder 3">
            <a:extLst>
              <a:ext uri="{FF2B5EF4-FFF2-40B4-BE49-F238E27FC236}">
                <a16:creationId xmlns:a16="http://schemas.microsoft.com/office/drawing/2014/main" id="{2636BD80-429C-46E0-97E6-F5789C231898}"/>
              </a:ext>
            </a:extLst>
          </p:cNvPr>
          <p:cNvSpPr>
            <a:spLocks noGrp="1"/>
          </p:cNvSpPr>
          <p:nvPr>
            <p:ph type="body" sz="half" idx="2"/>
          </p:nvPr>
        </p:nvSpPr>
        <p:spPr>
          <a:xfrm>
            <a:off x="8458200" y="2336800"/>
            <a:ext cx="3161963" cy="3606800"/>
          </a:xfrm>
        </p:spPr>
        <p:txBody>
          <a:bodyPr/>
          <a:lstStyle/>
          <a:p>
            <a:pPr algn="ctr"/>
            <a:r>
              <a:rPr lang="en-US" dirty="0"/>
              <a:t>2021-2022</a:t>
            </a:r>
          </a:p>
          <a:p>
            <a:pPr algn="ctr"/>
            <a:r>
              <a:rPr lang="en-US" dirty="0"/>
              <a:t>Elementary Supply List</a:t>
            </a:r>
          </a:p>
        </p:txBody>
      </p:sp>
    </p:spTree>
    <p:extLst>
      <p:ext uri="{BB962C8B-B14F-4D97-AF65-F5344CB8AC3E}">
        <p14:creationId xmlns:p14="http://schemas.microsoft.com/office/powerpoint/2010/main" val="183056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DA25F3-A860-4364-A8C4-0FE9EEA830CE}"/>
              </a:ext>
            </a:extLst>
          </p:cNvPr>
          <p:cNvSpPr>
            <a:spLocks noGrp="1"/>
          </p:cNvSpPr>
          <p:nvPr>
            <p:ph type="title"/>
          </p:nvPr>
        </p:nvSpPr>
        <p:spPr/>
        <p:txBody>
          <a:bodyPr/>
          <a:lstStyle/>
          <a:p>
            <a:r>
              <a:rPr lang="en-US" dirty="0"/>
              <a:t>Daily Schedule</a:t>
            </a:r>
          </a:p>
        </p:txBody>
      </p:sp>
      <p:graphicFrame>
        <p:nvGraphicFramePr>
          <p:cNvPr id="7" name="Table 7">
            <a:extLst>
              <a:ext uri="{FF2B5EF4-FFF2-40B4-BE49-F238E27FC236}">
                <a16:creationId xmlns:a16="http://schemas.microsoft.com/office/drawing/2014/main" id="{09B4E75A-598B-4716-A3D6-3B6EEB378E30}"/>
              </a:ext>
            </a:extLst>
          </p:cNvPr>
          <p:cNvGraphicFramePr>
            <a:graphicFrameLocks noGrp="1"/>
          </p:cNvGraphicFramePr>
          <p:nvPr>
            <p:ph idx="1"/>
            <p:extLst>
              <p:ext uri="{D42A27DB-BD31-4B8C-83A1-F6EECF244321}">
                <p14:modId xmlns:p14="http://schemas.microsoft.com/office/powerpoint/2010/main" val="2824634839"/>
              </p:ext>
            </p:extLst>
          </p:nvPr>
        </p:nvGraphicFramePr>
        <p:xfrm>
          <a:off x="1066800" y="2103438"/>
          <a:ext cx="10058400" cy="4079240"/>
        </p:xfrm>
        <a:graphic>
          <a:graphicData uri="http://schemas.openxmlformats.org/drawingml/2006/table">
            <a:tbl>
              <a:tblPr firstRow="1" bandRow="1">
                <a:tableStyleId>{5DA37D80-6434-44D0-A028-1B22A696006F}</a:tableStyleId>
              </a:tblPr>
              <a:tblGrid>
                <a:gridCol w="5029200">
                  <a:extLst>
                    <a:ext uri="{9D8B030D-6E8A-4147-A177-3AD203B41FA5}">
                      <a16:colId xmlns:a16="http://schemas.microsoft.com/office/drawing/2014/main" val="3030085817"/>
                    </a:ext>
                  </a:extLst>
                </a:gridCol>
                <a:gridCol w="5029200">
                  <a:extLst>
                    <a:ext uri="{9D8B030D-6E8A-4147-A177-3AD203B41FA5}">
                      <a16:colId xmlns:a16="http://schemas.microsoft.com/office/drawing/2014/main" val="3491419753"/>
                    </a:ext>
                  </a:extLst>
                </a:gridCol>
              </a:tblGrid>
              <a:tr h="370840">
                <a:tc>
                  <a:txBody>
                    <a:bodyPr/>
                    <a:lstStyle/>
                    <a:p>
                      <a:r>
                        <a:rPr lang="en-US" b="0" dirty="0"/>
                        <a:t>Homeroom</a:t>
                      </a:r>
                    </a:p>
                  </a:txBody>
                  <a:tcPr/>
                </a:tc>
                <a:tc>
                  <a:txBody>
                    <a:bodyPr/>
                    <a:lstStyle/>
                    <a:p>
                      <a:r>
                        <a:rPr lang="en-US" b="0" dirty="0"/>
                        <a:t>9:00-9:20</a:t>
                      </a:r>
                    </a:p>
                  </a:txBody>
                  <a:tcPr/>
                </a:tc>
                <a:extLst>
                  <a:ext uri="{0D108BD9-81ED-4DB2-BD59-A6C34878D82A}">
                    <a16:rowId xmlns:a16="http://schemas.microsoft.com/office/drawing/2014/main" val="2995784823"/>
                  </a:ext>
                </a:extLst>
              </a:tr>
              <a:tr h="370840">
                <a:tc>
                  <a:txBody>
                    <a:bodyPr/>
                    <a:lstStyle/>
                    <a:p>
                      <a:r>
                        <a:rPr lang="en-US" dirty="0"/>
                        <a:t>Core 1</a:t>
                      </a:r>
                    </a:p>
                  </a:txBody>
                  <a:tcPr/>
                </a:tc>
                <a:tc>
                  <a:txBody>
                    <a:bodyPr/>
                    <a:lstStyle/>
                    <a:p>
                      <a:r>
                        <a:rPr lang="en-US" dirty="0"/>
                        <a:t>9:20-10:30</a:t>
                      </a:r>
                    </a:p>
                  </a:txBody>
                  <a:tcPr/>
                </a:tc>
                <a:extLst>
                  <a:ext uri="{0D108BD9-81ED-4DB2-BD59-A6C34878D82A}">
                    <a16:rowId xmlns:a16="http://schemas.microsoft.com/office/drawing/2014/main" val="1622802216"/>
                  </a:ext>
                </a:extLst>
              </a:tr>
              <a:tr h="370840">
                <a:tc>
                  <a:txBody>
                    <a:bodyPr/>
                    <a:lstStyle/>
                    <a:p>
                      <a:r>
                        <a:rPr lang="en-US" dirty="0"/>
                        <a:t>Core 2</a:t>
                      </a:r>
                    </a:p>
                  </a:txBody>
                  <a:tcPr/>
                </a:tc>
                <a:tc>
                  <a:txBody>
                    <a:bodyPr/>
                    <a:lstStyle/>
                    <a:p>
                      <a:r>
                        <a:rPr lang="en-US" dirty="0"/>
                        <a:t>10:33-12:12</a:t>
                      </a:r>
                    </a:p>
                  </a:txBody>
                  <a:tcPr/>
                </a:tc>
                <a:extLst>
                  <a:ext uri="{0D108BD9-81ED-4DB2-BD59-A6C34878D82A}">
                    <a16:rowId xmlns:a16="http://schemas.microsoft.com/office/drawing/2014/main" val="83134956"/>
                  </a:ext>
                </a:extLst>
              </a:tr>
              <a:tr h="370840">
                <a:tc>
                  <a:txBody>
                    <a:bodyPr/>
                    <a:lstStyle/>
                    <a:p>
                      <a:r>
                        <a:rPr lang="en-US" dirty="0"/>
                        <a:t>Lunch</a:t>
                      </a:r>
                    </a:p>
                  </a:txBody>
                  <a:tcPr/>
                </a:tc>
                <a:tc>
                  <a:txBody>
                    <a:bodyPr/>
                    <a:lstStyle/>
                    <a:p>
                      <a:r>
                        <a:rPr lang="en-US" dirty="0"/>
                        <a:t>10:50-11:17</a:t>
                      </a:r>
                    </a:p>
                  </a:txBody>
                  <a:tcPr/>
                </a:tc>
                <a:extLst>
                  <a:ext uri="{0D108BD9-81ED-4DB2-BD59-A6C34878D82A}">
                    <a16:rowId xmlns:a16="http://schemas.microsoft.com/office/drawing/2014/main" val="4144206666"/>
                  </a:ext>
                </a:extLst>
              </a:tr>
              <a:tr h="370840">
                <a:tc>
                  <a:txBody>
                    <a:bodyPr/>
                    <a:lstStyle/>
                    <a:p>
                      <a:r>
                        <a:rPr lang="en-US" dirty="0"/>
                        <a:t>Core 3</a:t>
                      </a:r>
                    </a:p>
                  </a:txBody>
                  <a:tcPr/>
                </a:tc>
                <a:tc>
                  <a:txBody>
                    <a:bodyPr/>
                    <a:lstStyle/>
                    <a:p>
                      <a:r>
                        <a:rPr lang="en-US" dirty="0"/>
                        <a:t>12:15-1:25</a:t>
                      </a:r>
                    </a:p>
                  </a:txBody>
                  <a:tcPr/>
                </a:tc>
                <a:extLst>
                  <a:ext uri="{0D108BD9-81ED-4DB2-BD59-A6C34878D82A}">
                    <a16:rowId xmlns:a16="http://schemas.microsoft.com/office/drawing/2014/main" val="598027459"/>
                  </a:ext>
                </a:extLst>
              </a:tr>
              <a:tr h="370840">
                <a:tc>
                  <a:txBody>
                    <a:bodyPr/>
                    <a:lstStyle/>
                    <a:p>
                      <a:r>
                        <a:rPr lang="en-US" dirty="0"/>
                        <a:t>Core 4</a:t>
                      </a:r>
                    </a:p>
                  </a:txBody>
                  <a:tcPr/>
                </a:tc>
                <a:tc>
                  <a:txBody>
                    <a:bodyPr/>
                    <a:lstStyle/>
                    <a:p>
                      <a:r>
                        <a:rPr lang="en-US" dirty="0"/>
                        <a:t>1:28-1:47</a:t>
                      </a:r>
                    </a:p>
                  </a:txBody>
                  <a:tcPr/>
                </a:tc>
                <a:extLst>
                  <a:ext uri="{0D108BD9-81ED-4DB2-BD59-A6C34878D82A}">
                    <a16:rowId xmlns:a16="http://schemas.microsoft.com/office/drawing/2014/main" val="2765794920"/>
                  </a:ext>
                </a:extLst>
              </a:tr>
              <a:tr h="370840">
                <a:tc>
                  <a:txBody>
                    <a:bodyPr/>
                    <a:lstStyle/>
                    <a:p>
                      <a:r>
                        <a:rPr lang="en-US" dirty="0"/>
                        <a:t>Encore</a:t>
                      </a:r>
                    </a:p>
                  </a:txBody>
                  <a:tcPr/>
                </a:tc>
                <a:tc>
                  <a:txBody>
                    <a:bodyPr/>
                    <a:lstStyle/>
                    <a:p>
                      <a:r>
                        <a:rPr lang="en-US" dirty="0"/>
                        <a:t>1:50-2:35</a:t>
                      </a:r>
                    </a:p>
                  </a:txBody>
                  <a:tcPr/>
                </a:tc>
                <a:extLst>
                  <a:ext uri="{0D108BD9-81ED-4DB2-BD59-A6C34878D82A}">
                    <a16:rowId xmlns:a16="http://schemas.microsoft.com/office/drawing/2014/main" val="41593416"/>
                  </a:ext>
                </a:extLst>
              </a:tr>
              <a:tr h="370840">
                <a:tc>
                  <a:txBody>
                    <a:bodyPr/>
                    <a:lstStyle/>
                    <a:p>
                      <a:r>
                        <a:rPr lang="en-US" dirty="0"/>
                        <a:t>Back to Core 4</a:t>
                      </a:r>
                    </a:p>
                  </a:txBody>
                  <a:tcPr/>
                </a:tc>
                <a:tc>
                  <a:txBody>
                    <a:bodyPr/>
                    <a:lstStyle/>
                    <a:p>
                      <a:r>
                        <a:rPr lang="en-US" dirty="0"/>
                        <a:t>2:38-3:29</a:t>
                      </a:r>
                    </a:p>
                  </a:txBody>
                  <a:tcPr/>
                </a:tc>
                <a:extLst>
                  <a:ext uri="{0D108BD9-81ED-4DB2-BD59-A6C34878D82A}">
                    <a16:rowId xmlns:a16="http://schemas.microsoft.com/office/drawing/2014/main" val="381138701"/>
                  </a:ext>
                </a:extLst>
              </a:tr>
              <a:tr h="370840">
                <a:tc>
                  <a:txBody>
                    <a:bodyPr/>
                    <a:lstStyle/>
                    <a:p>
                      <a:r>
                        <a:rPr lang="en-US" dirty="0"/>
                        <a:t>Homeroom</a:t>
                      </a:r>
                    </a:p>
                  </a:txBody>
                  <a:tcPr/>
                </a:tc>
                <a:tc>
                  <a:txBody>
                    <a:bodyPr/>
                    <a:lstStyle/>
                    <a:p>
                      <a:r>
                        <a:rPr lang="en-US" dirty="0"/>
                        <a:t>3:30-3:35</a:t>
                      </a:r>
                    </a:p>
                  </a:txBody>
                  <a:tcPr/>
                </a:tc>
                <a:extLst>
                  <a:ext uri="{0D108BD9-81ED-4DB2-BD59-A6C34878D82A}">
                    <a16:rowId xmlns:a16="http://schemas.microsoft.com/office/drawing/2014/main" val="581498127"/>
                  </a:ext>
                </a:extLst>
              </a:tr>
              <a:tr h="370840">
                <a:tc>
                  <a:txBody>
                    <a:bodyPr/>
                    <a:lstStyle/>
                    <a:p>
                      <a:r>
                        <a:rPr lang="en-US" dirty="0"/>
                        <a:t>Recess</a:t>
                      </a:r>
                    </a:p>
                  </a:txBody>
                  <a:tcPr/>
                </a:tc>
                <a:tc>
                  <a:txBody>
                    <a:bodyPr/>
                    <a:lstStyle/>
                    <a:p>
                      <a:r>
                        <a:rPr lang="en-US" dirty="0"/>
                        <a:t>3:35-4:05</a:t>
                      </a:r>
                    </a:p>
                  </a:txBody>
                  <a:tcPr/>
                </a:tc>
                <a:extLst>
                  <a:ext uri="{0D108BD9-81ED-4DB2-BD59-A6C34878D82A}">
                    <a16:rowId xmlns:a16="http://schemas.microsoft.com/office/drawing/2014/main" val="4033239843"/>
                  </a:ext>
                </a:extLst>
              </a:tr>
              <a:tr h="370840">
                <a:tc>
                  <a:txBody>
                    <a:bodyPr/>
                    <a:lstStyle/>
                    <a:p>
                      <a:r>
                        <a:rPr lang="en-US" dirty="0"/>
                        <a:t>Dismissal</a:t>
                      </a:r>
                    </a:p>
                  </a:txBody>
                  <a:tcPr/>
                </a:tc>
                <a:tc>
                  <a:txBody>
                    <a:bodyPr/>
                    <a:lstStyle/>
                    <a:p>
                      <a:r>
                        <a:rPr lang="en-US" dirty="0"/>
                        <a:t>4:10</a:t>
                      </a:r>
                    </a:p>
                  </a:txBody>
                  <a:tcPr/>
                </a:tc>
                <a:extLst>
                  <a:ext uri="{0D108BD9-81ED-4DB2-BD59-A6C34878D82A}">
                    <a16:rowId xmlns:a16="http://schemas.microsoft.com/office/drawing/2014/main" val="4279039896"/>
                  </a:ext>
                </a:extLst>
              </a:tr>
            </a:tbl>
          </a:graphicData>
        </a:graphic>
      </p:graphicFrame>
    </p:spTree>
    <p:extLst>
      <p:ext uri="{BB962C8B-B14F-4D97-AF65-F5344CB8AC3E}">
        <p14:creationId xmlns:p14="http://schemas.microsoft.com/office/powerpoint/2010/main" val="39163383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FIVE.pptx" id="{928531FE-40B6-4895-993A-83D26AA1E005}" vid="{C99C5ABD-1620-4AD2-A38C-62625556F38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15EA21CD9FF8C4EB3D0147B5BFE7885" ma:contentTypeVersion="14" ma:contentTypeDescription="Create a new document." ma:contentTypeScope="" ma:versionID="784134daca1751214d228db2d226e8a3">
  <xsd:schema xmlns:xsd="http://www.w3.org/2001/XMLSchema" xmlns:xs="http://www.w3.org/2001/XMLSchema" xmlns:p="http://schemas.microsoft.com/office/2006/metadata/properties" xmlns:ns3="d73b37e0-2c1f-4a51-b0b7-6ef4fd08ad87" xmlns:ns4="a1880243-b0d0-41dc-a3b5-0b2b84e85cd5" targetNamespace="http://schemas.microsoft.com/office/2006/metadata/properties" ma:root="true" ma:fieldsID="62d6ce239868477d211f634e3481943e" ns3:_="" ns4:_="">
    <xsd:import namespace="d73b37e0-2c1f-4a51-b0b7-6ef4fd08ad87"/>
    <xsd:import namespace="a1880243-b0d0-41dc-a3b5-0b2b84e85cd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3b37e0-2c1f-4a51-b0b7-6ef4fd08ad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1880243-b0d0-41dc-a3b5-0b2b84e85cd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CCF12B-BA57-4C6E-91AD-C22C3EC60FCA}">
  <ds:schemaRefs>
    <ds:schemaRef ds:uri="a1880243-b0d0-41dc-a3b5-0b2b84e85cd5"/>
    <ds:schemaRef ds:uri="http://schemas.microsoft.com/office/infopath/2007/PartnerControls"/>
    <ds:schemaRef ds:uri="http://purl.org/dc/terms/"/>
    <ds:schemaRef ds:uri="d73b37e0-2c1f-4a51-b0b7-6ef4fd08ad87"/>
    <ds:schemaRef ds:uri="http://www.w3.org/XML/1998/namespace"/>
    <ds:schemaRef ds:uri="http://purl.org/dc/elements/1.1/"/>
    <ds:schemaRef ds:uri="http://purl.org/dc/dcmitype/"/>
    <ds:schemaRef ds:uri="http://schemas.microsoft.com/office/2006/documentManagement/types"/>
    <ds:schemaRef ds:uri="http://schemas.microsoft.com/office/2006/metadata/properties"/>
    <ds:schemaRef ds:uri="http://schemas.openxmlformats.org/package/2006/metadata/core-properties"/>
  </ds:schemaRefs>
</ds:datastoreItem>
</file>

<file path=customXml/itemProps2.xml><?xml version="1.0" encoding="utf-8"?>
<ds:datastoreItem xmlns:ds="http://schemas.openxmlformats.org/officeDocument/2006/customXml" ds:itemID="{2F42A5EA-2C52-458B-848A-1AD8B3BD9F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3b37e0-2c1f-4a51-b0b7-6ef4fd08ad87"/>
    <ds:schemaRef ds:uri="a1880243-b0d0-41dc-a3b5-0b2b84e85c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B175CB8-06A4-4C90-9BD1-07A0E2535F9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1616</Words>
  <Application>Microsoft Office PowerPoint</Application>
  <PresentationFormat>Widescreen</PresentationFormat>
  <Paragraphs>135</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Century Gothic</vt:lpstr>
      <vt:lpstr>Garamond</vt:lpstr>
      <vt:lpstr>Wingdings</vt:lpstr>
      <vt:lpstr>SavonVTI</vt:lpstr>
      <vt:lpstr>Welcome to the Academy at Lincoln!</vt:lpstr>
      <vt:lpstr>Meet your teachers</vt:lpstr>
      <vt:lpstr>Ms. Morgan Diiorio – ELA &amp; 4th Grade SS</vt:lpstr>
      <vt:lpstr>Ms. Ashley Geise – Math &amp; 5th Grade SS</vt:lpstr>
      <vt:lpstr>Ms. Katie Norwood Science &amp; 5th Grade SS</vt:lpstr>
      <vt:lpstr>A typical day at lincoln</vt:lpstr>
      <vt:lpstr>A typical day at Lincoln…</vt:lpstr>
      <vt:lpstr>A typical day at Lincoln….</vt:lpstr>
      <vt:lpstr>Daily Schedule</vt:lpstr>
      <vt:lpstr>Dismissal Procedures</vt:lpstr>
      <vt:lpstr>Health &amp; Safety </vt:lpstr>
      <vt:lpstr>Encore/enrichment</vt:lpstr>
      <vt:lpstr>Encores Offered</vt:lpstr>
      <vt:lpstr>Ms. Arante - Art</vt:lpstr>
      <vt:lpstr>Ms. Casto - Art</vt:lpstr>
      <vt:lpstr>Ms. Damman – Dance/Drama</vt:lpstr>
      <vt:lpstr>Dance Syllabus</vt:lpstr>
      <vt:lpstr>Ms. Frederick - PE</vt:lpstr>
      <vt:lpstr>Ms. Haggerty - PE</vt:lpstr>
      <vt:lpstr>Mr. Parnell - Music</vt:lpstr>
      <vt:lpstr>Mrs. Whitley - Drama</vt:lpstr>
      <vt:lpstr>Ms. Zaruba – Music </vt:lpstr>
      <vt:lpstr>VS Program</vt:lpstr>
      <vt:lpstr>Welcome, Mr. Holland!</vt:lpstr>
      <vt:lpstr>Ms. Scott – Curriculum Facilitator</vt:lpstr>
      <vt:lpstr>What makes us different?</vt:lpstr>
      <vt:lpstr>What makes us different?</vt:lpstr>
      <vt:lpstr>Communication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2021-08-17T18:39:10Z</dcterms:created>
  <dcterms:modified xsi:type="dcterms:W3CDTF">2021-08-17T18:39:42Z</dcterms:modified>
</cp:coreProperties>
</file>