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60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33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75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06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3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07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08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38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2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8/25/2017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280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025651" y="2894014"/>
            <a:ext cx="5753103" cy="854075"/>
          </a:xfrm>
          <a:ln w="571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en-US" sz="7200" dirty="0" smtClean="0">
                <a:latin typeface="Cooper Black" panose="0208090404030B020404" pitchFamily="18" charset="0"/>
              </a:rPr>
              <a:t>Rules</a:t>
            </a:r>
            <a:r>
              <a:rPr lang="en-US" dirty="0" smtClean="0">
                <a:latin typeface="Cooper Black" panose="0208090404030B020404" pitchFamily="18" charset="0"/>
              </a:rPr>
              <a:t> 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3187703" y="-972949"/>
            <a:ext cx="61214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ooper Black" panose="0208090404030B020404" pitchFamily="18" charset="0"/>
              </a:rPr>
              <a:t>Follow directions the 1</a:t>
            </a:r>
            <a:r>
              <a:rPr lang="en-US" sz="4800" baseline="30000" dirty="0" smtClean="0">
                <a:latin typeface="Cooper Black" panose="0208090404030B020404" pitchFamily="18" charset="0"/>
              </a:rPr>
              <a:t>st</a:t>
            </a:r>
            <a:r>
              <a:rPr lang="en-US" sz="4800" dirty="0" smtClean="0">
                <a:latin typeface="Cooper Black" panose="0208090404030B020404" pitchFamily="18" charset="0"/>
              </a:rPr>
              <a:t> time they are given.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ooper Black" panose="0208090404030B020404" pitchFamily="18" charset="0"/>
              </a:rPr>
              <a:t>Be prepared.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ooper Black" panose="0208090404030B020404" pitchFamily="18" charset="0"/>
              </a:rPr>
              <a:t>Stay in your “Lane” 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Cooper Black" panose="0208090404030B020404" pitchFamily="18" charset="0"/>
              </a:rPr>
              <a:t>Use appropriate </a:t>
            </a:r>
            <a:r>
              <a:rPr lang="en-US" sz="4800" dirty="0">
                <a:latin typeface="Cooper Black" panose="0208090404030B020404" pitchFamily="18" charset="0"/>
              </a:rPr>
              <a:t>l</a:t>
            </a:r>
            <a:r>
              <a:rPr lang="en-US" sz="4800" dirty="0" smtClean="0">
                <a:latin typeface="Cooper Black" panose="0208090404030B020404" pitchFamily="18" charset="0"/>
              </a:rPr>
              <a:t>anguage.</a:t>
            </a:r>
            <a:endParaRPr lang="en-US" sz="48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743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Office Theme</vt:lpstr>
      <vt:lpstr> Rules </vt:lpstr>
    </vt:vector>
  </TitlesOfParts>
  <Company>Guilford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Mata, Joshua N</dc:creator>
  <cp:lastModifiedBy>Mata, Joshua N</cp:lastModifiedBy>
  <cp:revision>4</cp:revision>
  <dcterms:created xsi:type="dcterms:W3CDTF">2017-08-25T13:59:24Z</dcterms:created>
  <dcterms:modified xsi:type="dcterms:W3CDTF">2017-08-25T14:34:51Z</dcterms:modified>
</cp:coreProperties>
</file>