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7053263" cy="93091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Coming Soon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4669CA28-5C0B-4CC4-893A-1E4C3005E7EB}">
  <a:tblStyle styleId="{4669CA28-5C0B-4CC4-893A-1E4C3005E7EB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55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937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3482" tIns="93482" rIns="93482" bIns="9348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30844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3482" tIns="93482" rIns="93482" bIns="93482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3482" tIns="93482" rIns="93482" bIns="93482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391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3482" tIns="93482" rIns="93482" bIns="93482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480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3482" tIns="93482" rIns="93482" bIns="93482" anchor="ctr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48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411691" y="2064809"/>
            <a:ext cx="6034616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-892968" y="5110956"/>
            <a:ext cx="10401299" cy="1157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3264693" y="4010819"/>
            <a:ext cx="10401299" cy="3357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l="659" t="-719" r="-660" b="720"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666975" y="357623"/>
            <a:ext cx="5661900" cy="71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Ms. Williams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3000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733975" y="8286414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176975" y="1295673"/>
            <a:ext cx="2985830" cy="43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28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Monday &amp; Friday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76225" y="7675475"/>
            <a:ext cx="1390200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823400" y="7327989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90875" y="7349250"/>
            <a:ext cx="1233599" cy="4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71375" y="7566875"/>
            <a:ext cx="1272599" cy="12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497925" y="8858350"/>
            <a:ext cx="2369399" cy="233399"/>
          </a:xfrm>
          <a:prstGeom prst="rect">
            <a:avLst/>
          </a:prstGeom>
          <a:noFill/>
          <a:ln>
            <a:noFill/>
          </a:ln>
        </p:spPr>
        <p:txBody>
          <a:bodyPr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J. Ross © 2014 </a:t>
            </a:r>
            <a:r>
              <a:rPr lang="en-US" sz="8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Teacher by the Beach</a:t>
            </a:r>
          </a:p>
        </p:txBody>
      </p:sp>
      <p:graphicFrame>
        <p:nvGraphicFramePr>
          <p:cNvPr id="93" name="Shape 93"/>
          <p:cNvGraphicFramePr/>
          <p:nvPr>
            <p:extLst>
              <p:ext uri="{D42A27DB-BD31-4B8C-83A1-F6EECF244321}">
                <p14:modId xmlns:p14="http://schemas.microsoft.com/office/powerpoint/2010/main" val="274503460"/>
              </p:ext>
            </p:extLst>
          </p:nvPr>
        </p:nvGraphicFramePr>
        <p:xfrm>
          <a:off x="287275" y="2520500"/>
          <a:ext cx="6191875" cy="6266000"/>
        </p:xfrm>
        <a:graphic>
          <a:graphicData uri="http://schemas.openxmlformats.org/drawingml/2006/table">
            <a:tbl>
              <a:tblPr>
                <a:noFill/>
                <a:tableStyleId>{4669CA28-5C0B-4CC4-893A-1E4C3005E7EB}</a:tableStyleId>
              </a:tblPr>
              <a:tblGrid>
                <a:gridCol w="141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7:20-7:55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Morning Enrichment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8:00-8:10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Teacher Directed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8:10- 8:55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Guided Reading - CKLA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9:00 -10:00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Phonics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10:00-10:20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ELA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10:20-11:05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Specials 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11:10-11:45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ELA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11:55-12:25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12:20-1:25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Math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1:25-1:55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Recess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1:55-2:25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Science/Social Studies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l="659" t="-719" r="-660" b="720"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666975" y="357623"/>
            <a:ext cx="5661900" cy="71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Ms. Williams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733975" y="8286414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176975" y="1295673"/>
            <a:ext cx="2541000" cy="43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28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Tuesday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76225" y="7675475"/>
            <a:ext cx="1390200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823400" y="7327989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90875" y="7349250"/>
            <a:ext cx="1233599" cy="4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71375" y="7566875"/>
            <a:ext cx="1272599" cy="12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497925" y="8858350"/>
            <a:ext cx="2369399" cy="233399"/>
          </a:xfrm>
          <a:prstGeom prst="rect">
            <a:avLst/>
          </a:prstGeom>
          <a:noFill/>
          <a:ln>
            <a:noFill/>
          </a:ln>
        </p:spPr>
        <p:txBody>
          <a:bodyPr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J. Ross © 2014 </a:t>
            </a:r>
            <a:r>
              <a:rPr lang="en-US" sz="8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Teacher by the Beach</a:t>
            </a:r>
          </a:p>
        </p:txBody>
      </p:sp>
      <p:graphicFrame>
        <p:nvGraphicFramePr>
          <p:cNvPr id="93" name="Shape 93"/>
          <p:cNvGraphicFramePr/>
          <p:nvPr>
            <p:extLst>
              <p:ext uri="{D42A27DB-BD31-4B8C-83A1-F6EECF244321}">
                <p14:modId xmlns:p14="http://schemas.microsoft.com/office/powerpoint/2010/main" val="3302022327"/>
              </p:ext>
            </p:extLst>
          </p:nvPr>
        </p:nvGraphicFramePr>
        <p:xfrm>
          <a:off x="287275" y="2520500"/>
          <a:ext cx="6191875" cy="6710174"/>
        </p:xfrm>
        <a:graphic>
          <a:graphicData uri="http://schemas.openxmlformats.org/drawingml/2006/table">
            <a:tbl>
              <a:tblPr>
                <a:noFill/>
                <a:tableStyleId>{4669CA28-5C0B-4CC4-893A-1E4C3005E7EB}</a:tableStyleId>
              </a:tblPr>
              <a:tblGrid>
                <a:gridCol w="141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7:20-7:55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Morning Enrichment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8:00-8:10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Teacher Directed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8:10- 8:55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Guided Reading - CKLA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8:55-9:55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Phonics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9:55-10:55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Specials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11:00-11:45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ELA – CKLA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11:55-12:25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11:20-1:20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Math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617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1:20-1:50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1:50-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2:25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Recess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Science/Social Studies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l="659" t="-719" r="-660" b="720"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666975" y="357623"/>
            <a:ext cx="5661900" cy="71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Ms. Williams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733975" y="8286414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2813115" y="1367159"/>
            <a:ext cx="3739018" cy="90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22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Wednesday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76225" y="7675475"/>
            <a:ext cx="1390200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823400" y="7327989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90875" y="7349250"/>
            <a:ext cx="1233599" cy="4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71375" y="7566875"/>
            <a:ext cx="1272599" cy="12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497925" y="8858350"/>
            <a:ext cx="2369399" cy="233399"/>
          </a:xfrm>
          <a:prstGeom prst="rect">
            <a:avLst/>
          </a:prstGeom>
          <a:noFill/>
          <a:ln>
            <a:noFill/>
          </a:ln>
        </p:spPr>
        <p:txBody>
          <a:bodyPr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J. Ross © 2014 </a:t>
            </a:r>
            <a:r>
              <a:rPr lang="en-US" sz="8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Teacher by the Beach</a:t>
            </a:r>
          </a:p>
        </p:txBody>
      </p:sp>
      <p:graphicFrame>
        <p:nvGraphicFramePr>
          <p:cNvPr id="93" name="Shape 93"/>
          <p:cNvGraphicFramePr/>
          <p:nvPr>
            <p:extLst>
              <p:ext uri="{D42A27DB-BD31-4B8C-83A1-F6EECF244321}">
                <p14:modId xmlns:p14="http://schemas.microsoft.com/office/powerpoint/2010/main" val="862050945"/>
              </p:ext>
            </p:extLst>
          </p:nvPr>
        </p:nvGraphicFramePr>
        <p:xfrm>
          <a:off x="287275" y="2520500"/>
          <a:ext cx="6191875" cy="6266000"/>
        </p:xfrm>
        <a:graphic>
          <a:graphicData uri="http://schemas.openxmlformats.org/drawingml/2006/table">
            <a:tbl>
              <a:tblPr>
                <a:noFill/>
                <a:tableStyleId>{4669CA28-5C0B-4CC4-893A-1E4C3005E7EB}</a:tableStyleId>
              </a:tblPr>
              <a:tblGrid>
                <a:gridCol w="141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7:20-7:55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Morning Enrichment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8:00-8:10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Teacher Directed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8:10- 8:55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Guided Reading - CKLA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9:00 -10:00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Phonics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10:00-10:30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ELA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10:35-11:15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Specials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11:20-11:45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ELA- CKLA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11:55-12:20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12:20-1:20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Math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1:20-1:50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Recess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1:50-2:25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Science/Social Studies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6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l="659" t="-719" r="-660" b="720"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666975" y="357623"/>
            <a:ext cx="5661900" cy="71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Ms. Williams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733975" y="8286414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2813115" y="1367159"/>
            <a:ext cx="3739018" cy="90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2200" b="1" dirty="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Thursday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76225" y="7675475"/>
            <a:ext cx="1390200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823400" y="7327989"/>
            <a:ext cx="32111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90875" y="7349250"/>
            <a:ext cx="1233599" cy="4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71375" y="7566875"/>
            <a:ext cx="1272599" cy="12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latin typeface="Coming Soon"/>
                <a:ea typeface="Coming Soon"/>
                <a:cs typeface="Coming Soon"/>
                <a:sym typeface="Coming Soon"/>
              </a:rPr>
              <a:t>  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  <a:p>
            <a:pPr lvl="0" rtl="0">
              <a:spcBef>
                <a:spcPts val="0"/>
              </a:spcBef>
              <a:buNone/>
            </a:pPr>
            <a:endParaRPr sz="16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497925" y="8858350"/>
            <a:ext cx="2369399" cy="233399"/>
          </a:xfrm>
          <a:prstGeom prst="rect">
            <a:avLst/>
          </a:prstGeom>
          <a:noFill/>
          <a:ln>
            <a:noFill/>
          </a:ln>
        </p:spPr>
        <p:txBody>
          <a:bodyPr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J. Ross © 2014 </a:t>
            </a:r>
            <a:r>
              <a:rPr lang="en-US" sz="800" b="0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Teacher by the Beach</a:t>
            </a:r>
          </a:p>
        </p:txBody>
      </p:sp>
      <p:graphicFrame>
        <p:nvGraphicFramePr>
          <p:cNvPr id="93" name="Shape 93"/>
          <p:cNvGraphicFramePr/>
          <p:nvPr>
            <p:extLst>
              <p:ext uri="{D42A27DB-BD31-4B8C-83A1-F6EECF244321}">
                <p14:modId xmlns:p14="http://schemas.microsoft.com/office/powerpoint/2010/main" val="3300292517"/>
              </p:ext>
            </p:extLst>
          </p:nvPr>
        </p:nvGraphicFramePr>
        <p:xfrm>
          <a:off x="287275" y="2520500"/>
          <a:ext cx="6191875" cy="6266000"/>
        </p:xfrm>
        <a:graphic>
          <a:graphicData uri="http://schemas.openxmlformats.org/drawingml/2006/table">
            <a:tbl>
              <a:tblPr>
                <a:noFill/>
                <a:tableStyleId>{4669CA28-5C0B-4CC4-893A-1E4C3005E7EB}</a:tableStyleId>
              </a:tblPr>
              <a:tblGrid>
                <a:gridCol w="141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7:20-7:55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Morning Enrichment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8:00-8:10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Teacher Directed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8:10- 8:55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Guided Reading - CKLA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8:55-9:55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Phonics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9:55-10:35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Specials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10:35-11:20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ELA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- CKLA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11:20-11:40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RTI/Guided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Reading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11:55-12:20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Lunch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12:20-1:20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Math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1:20-1:50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Recess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1:50-2:25</a:t>
                      </a:r>
                      <a:r>
                        <a:rPr lang="en-US" sz="1600" b="1" baseline="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</a:t>
                      </a: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b="1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Science/Social Studies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600" b="1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210</Words>
  <Application>Microsoft Office PowerPoint</Application>
  <PresentationFormat>On-screen Show (4:3)</PresentationFormat>
  <Paragraphs>116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Coming Soon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Tamika R</dc:creator>
  <cp:lastModifiedBy>Williams, Tamika R</cp:lastModifiedBy>
  <cp:revision>13</cp:revision>
  <cp:lastPrinted>2017-11-03T20:37:58Z</cp:lastPrinted>
  <dcterms:modified xsi:type="dcterms:W3CDTF">2018-01-09T20:19:35Z</dcterms:modified>
</cp:coreProperties>
</file>