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91" r:id="rId2"/>
    <p:sldId id="292" r:id="rId3"/>
  </p:sldIdLst>
  <p:sldSz cx="7772400" cy="10058400"/>
  <p:notesSz cx="6858000" cy="9144000"/>
  <p:defaultTextStyle>
    <a:defPPr>
      <a:defRPr lang="en-US"/>
    </a:defPPr>
    <a:lvl1pPr marL="0" algn="l" defTabSz="509412" rtl="0" eaLnBrk="1" latinLnBrk="0" hangingPunct="1">
      <a:defRPr sz="2006" kern="1200">
        <a:solidFill>
          <a:schemeClr val="tx1"/>
        </a:solidFill>
        <a:latin typeface="+mn-lt"/>
        <a:ea typeface="+mn-ea"/>
        <a:cs typeface="+mn-cs"/>
      </a:defRPr>
    </a:lvl1pPr>
    <a:lvl2pPr marL="509412" algn="l" defTabSz="509412" rtl="0" eaLnBrk="1" latinLnBrk="0" hangingPunct="1">
      <a:defRPr sz="2006" kern="1200">
        <a:solidFill>
          <a:schemeClr val="tx1"/>
        </a:solidFill>
        <a:latin typeface="+mn-lt"/>
        <a:ea typeface="+mn-ea"/>
        <a:cs typeface="+mn-cs"/>
      </a:defRPr>
    </a:lvl2pPr>
    <a:lvl3pPr marL="1018824" algn="l" defTabSz="509412" rtl="0" eaLnBrk="1" latinLnBrk="0" hangingPunct="1">
      <a:defRPr sz="2006" kern="1200">
        <a:solidFill>
          <a:schemeClr val="tx1"/>
        </a:solidFill>
        <a:latin typeface="+mn-lt"/>
        <a:ea typeface="+mn-ea"/>
        <a:cs typeface="+mn-cs"/>
      </a:defRPr>
    </a:lvl3pPr>
    <a:lvl4pPr marL="1528237" algn="l" defTabSz="509412" rtl="0" eaLnBrk="1" latinLnBrk="0" hangingPunct="1">
      <a:defRPr sz="2006" kern="1200">
        <a:solidFill>
          <a:schemeClr val="tx1"/>
        </a:solidFill>
        <a:latin typeface="+mn-lt"/>
        <a:ea typeface="+mn-ea"/>
        <a:cs typeface="+mn-cs"/>
      </a:defRPr>
    </a:lvl4pPr>
    <a:lvl5pPr marL="2037649" algn="l" defTabSz="509412" rtl="0" eaLnBrk="1" latinLnBrk="0" hangingPunct="1">
      <a:defRPr sz="2006" kern="1200">
        <a:solidFill>
          <a:schemeClr val="tx1"/>
        </a:solidFill>
        <a:latin typeface="+mn-lt"/>
        <a:ea typeface="+mn-ea"/>
        <a:cs typeface="+mn-cs"/>
      </a:defRPr>
    </a:lvl5pPr>
    <a:lvl6pPr marL="2547061" algn="l" defTabSz="509412" rtl="0" eaLnBrk="1" latinLnBrk="0" hangingPunct="1">
      <a:defRPr sz="2006" kern="1200">
        <a:solidFill>
          <a:schemeClr val="tx1"/>
        </a:solidFill>
        <a:latin typeface="+mn-lt"/>
        <a:ea typeface="+mn-ea"/>
        <a:cs typeface="+mn-cs"/>
      </a:defRPr>
    </a:lvl6pPr>
    <a:lvl7pPr marL="3056473" algn="l" defTabSz="509412" rtl="0" eaLnBrk="1" latinLnBrk="0" hangingPunct="1">
      <a:defRPr sz="2006" kern="1200">
        <a:solidFill>
          <a:schemeClr val="tx1"/>
        </a:solidFill>
        <a:latin typeface="+mn-lt"/>
        <a:ea typeface="+mn-ea"/>
        <a:cs typeface="+mn-cs"/>
      </a:defRPr>
    </a:lvl7pPr>
    <a:lvl8pPr marL="3565886" algn="l" defTabSz="509412" rtl="0" eaLnBrk="1" latinLnBrk="0" hangingPunct="1">
      <a:defRPr sz="2006" kern="1200">
        <a:solidFill>
          <a:schemeClr val="tx1"/>
        </a:solidFill>
        <a:latin typeface="+mn-lt"/>
        <a:ea typeface="+mn-ea"/>
        <a:cs typeface="+mn-cs"/>
      </a:defRPr>
    </a:lvl8pPr>
    <a:lvl9pPr marL="4075298" algn="l" defTabSz="509412"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B098"/>
    <a:srgbClr val="004080"/>
    <a:srgbClr val="6666FF"/>
    <a:srgbClr val="FC134A"/>
    <a:srgbClr val="386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F0B875-7F31-49BA-B3A7-B7D1C69AF427}" v="19" dt="2024-10-04T14:30:26.2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895" autoAdjust="0"/>
    <p:restoredTop sz="95353" autoAdjust="0"/>
  </p:normalViewPr>
  <p:slideViewPr>
    <p:cSldViewPr snapToGrid="0" snapToObjects="1">
      <p:cViewPr>
        <p:scale>
          <a:sx n="100" d="100"/>
          <a:sy n="100" d="100"/>
        </p:scale>
        <p:origin x="564" y="72"/>
      </p:cViewPr>
      <p:guideLst>
        <p:guide orient="horz" pos="3168"/>
        <p:guide pos="244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stiana, Anelba" userId="ce438c5f-b4eb-4a61-9e85-3d72642e501d" providerId="ADAL" clId="{71F0B875-7F31-49BA-B3A7-B7D1C69AF427}"/>
    <pc:docChg chg="undo custSel addSld delSld modSld">
      <pc:chgData name="Ostiana, Anelba" userId="ce438c5f-b4eb-4a61-9e85-3d72642e501d" providerId="ADAL" clId="{71F0B875-7F31-49BA-B3A7-B7D1C69AF427}" dt="2024-10-04T15:34:36.154" v="288" actId="6549"/>
      <pc:docMkLst>
        <pc:docMk/>
      </pc:docMkLst>
      <pc:sldChg chg="del">
        <pc:chgData name="Ostiana, Anelba" userId="ce438c5f-b4eb-4a61-9e85-3d72642e501d" providerId="ADAL" clId="{71F0B875-7F31-49BA-B3A7-B7D1C69AF427}" dt="2024-10-04T13:49:50.976" v="6" actId="47"/>
        <pc:sldMkLst>
          <pc:docMk/>
          <pc:sldMk cId="1659850247" sldId="269"/>
        </pc:sldMkLst>
      </pc:sldChg>
      <pc:sldChg chg="del">
        <pc:chgData name="Ostiana, Anelba" userId="ce438c5f-b4eb-4a61-9e85-3d72642e501d" providerId="ADAL" clId="{71F0B875-7F31-49BA-B3A7-B7D1C69AF427}" dt="2024-10-04T13:49:47.778" v="5" actId="47"/>
        <pc:sldMkLst>
          <pc:docMk/>
          <pc:sldMk cId="3381183256" sldId="272"/>
        </pc:sldMkLst>
      </pc:sldChg>
      <pc:sldChg chg="del">
        <pc:chgData name="Ostiana, Anelba" userId="ce438c5f-b4eb-4a61-9e85-3d72642e501d" providerId="ADAL" clId="{71F0B875-7F31-49BA-B3A7-B7D1C69AF427}" dt="2024-10-04T14:15:29.853" v="111" actId="47"/>
        <pc:sldMkLst>
          <pc:docMk/>
          <pc:sldMk cId="968793839" sldId="288"/>
        </pc:sldMkLst>
      </pc:sldChg>
      <pc:sldChg chg="del">
        <pc:chgData name="Ostiana, Anelba" userId="ce438c5f-b4eb-4a61-9e85-3d72642e501d" providerId="ADAL" clId="{71F0B875-7F31-49BA-B3A7-B7D1C69AF427}" dt="2024-10-04T13:49:03.939" v="1" actId="47"/>
        <pc:sldMkLst>
          <pc:docMk/>
          <pc:sldMk cId="2016684126" sldId="289"/>
        </pc:sldMkLst>
      </pc:sldChg>
      <pc:sldChg chg="del">
        <pc:chgData name="Ostiana, Anelba" userId="ce438c5f-b4eb-4a61-9e85-3d72642e501d" providerId="ADAL" clId="{71F0B875-7F31-49BA-B3A7-B7D1C69AF427}" dt="2024-10-04T13:49:02.494" v="0" actId="47"/>
        <pc:sldMkLst>
          <pc:docMk/>
          <pc:sldMk cId="1758139624" sldId="290"/>
        </pc:sldMkLst>
      </pc:sldChg>
      <pc:sldChg chg="addSp delSp modSp mod">
        <pc:chgData name="Ostiana, Anelba" userId="ce438c5f-b4eb-4a61-9e85-3d72642e501d" providerId="ADAL" clId="{71F0B875-7F31-49BA-B3A7-B7D1C69AF427}" dt="2024-10-04T14:07:24.564" v="109" actId="1076"/>
        <pc:sldMkLst>
          <pc:docMk/>
          <pc:sldMk cId="3379861401" sldId="291"/>
        </pc:sldMkLst>
        <pc:spChg chg="mod">
          <ac:chgData name="Ostiana, Anelba" userId="ce438c5f-b4eb-4a61-9e85-3d72642e501d" providerId="ADAL" clId="{71F0B875-7F31-49BA-B3A7-B7D1C69AF427}" dt="2024-10-04T13:52:24.535" v="11" actId="14100"/>
          <ac:spMkLst>
            <pc:docMk/>
            <pc:sldMk cId="3379861401" sldId="291"/>
            <ac:spMk id="10" creationId="{8391802F-80DF-CA4D-82FF-D6F4D1BD1159}"/>
          </ac:spMkLst>
        </pc:spChg>
        <pc:spChg chg="mod">
          <ac:chgData name="Ostiana, Anelba" userId="ce438c5f-b4eb-4a61-9e85-3d72642e501d" providerId="ADAL" clId="{71F0B875-7F31-49BA-B3A7-B7D1C69AF427}" dt="2024-10-04T13:55:51.310" v="28" actId="6549"/>
          <ac:spMkLst>
            <pc:docMk/>
            <pc:sldMk cId="3379861401" sldId="291"/>
            <ac:spMk id="11" creationId="{1D87DD52-03B5-154A-9182-4AD591D4AE2F}"/>
          </ac:spMkLst>
        </pc:spChg>
        <pc:spChg chg="mod">
          <ac:chgData name="Ostiana, Anelba" userId="ce438c5f-b4eb-4a61-9e85-3d72642e501d" providerId="ADAL" clId="{71F0B875-7F31-49BA-B3A7-B7D1C69AF427}" dt="2024-10-04T13:57:23.273" v="48" actId="14100"/>
          <ac:spMkLst>
            <pc:docMk/>
            <pc:sldMk cId="3379861401" sldId="291"/>
            <ac:spMk id="12" creationId="{264A05C5-FC1A-AA42-BB1B-3C7DE0895195}"/>
          </ac:spMkLst>
        </pc:spChg>
        <pc:spChg chg="mod">
          <ac:chgData name="Ostiana, Anelba" userId="ce438c5f-b4eb-4a61-9e85-3d72642e501d" providerId="ADAL" clId="{71F0B875-7F31-49BA-B3A7-B7D1C69AF427}" dt="2024-10-04T14:01:37.726" v="83" actId="255"/>
          <ac:spMkLst>
            <pc:docMk/>
            <pc:sldMk cId="3379861401" sldId="291"/>
            <ac:spMk id="13" creationId="{69B347E7-44F7-2E4A-A3B2-D8F6CD2E0887}"/>
          </ac:spMkLst>
        </pc:spChg>
        <pc:spChg chg="add del">
          <ac:chgData name="Ostiana, Anelba" userId="ce438c5f-b4eb-4a61-9e85-3d72642e501d" providerId="ADAL" clId="{71F0B875-7F31-49BA-B3A7-B7D1C69AF427}" dt="2024-10-04T14:07:16.226" v="108" actId="478"/>
          <ac:spMkLst>
            <pc:docMk/>
            <pc:sldMk cId="3379861401" sldId="291"/>
            <ac:spMk id="23" creationId="{D53C1516-B6A9-FD42-A955-5C6447502379}"/>
          </ac:spMkLst>
        </pc:spChg>
        <pc:picChg chg="add mod">
          <ac:chgData name="Ostiana, Anelba" userId="ce438c5f-b4eb-4a61-9e85-3d72642e501d" providerId="ADAL" clId="{71F0B875-7F31-49BA-B3A7-B7D1C69AF427}" dt="2024-10-04T13:57:48.730" v="50"/>
          <ac:picMkLst>
            <pc:docMk/>
            <pc:sldMk cId="3379861401" sldId="291"/>
            <ac:picMk id="2" creationId="{1DB74775-3AAA-3EEF-CAEB-5D3CA08CD367}"/>
          </ac:picMkLst>
        </pc:picChg>
        <pc:picChg chg="add mod">
          <ac:chgData name="Ostiana, Anelba" userId="ce438c5f-b4eb-4a61-9e85-3d72642e501d" providerId="ADAL" clId="{71F0B875-7F31-49BA-B3A7-B7D1C69AF427}" dt="2024-10-04T14:04:34.668" v="92" actId="931"/>
          <ac:picMkLst>
            <pc:docMk/>
            <pc:sldMk cId="3379861401" sldId="291"/>
            <ac:picMk id="4" creationId="{5407F929-9975-B5DF-02BA-C45BC514E058}"/>
          </ac:picMkLst>
        </pc:picChg>
        <pc:picChg chg="add mod">
          <ac:chgData name="Ostiana, Anelba" userId="ce438c5f-b4eb-4a61-9e85-3d72642e501d" providerId="ADAL" clId="{71F0B875-7F31-49BA-B3A7-B7D1C69AF427}" dt="2024-10-04T14:05:02.049" v="94"/>
          <ac:picMkLst>
            <pc:docMk/>
            <pc:sldMk cId="3379861401" sldId="291"/>
            <ac:picMk id="5" creationId="{62CBA649-DE02-6919-DD3C-D4736112D2CC}"/>
          </ac:picMkLst>
        </pc:picChg>
        <pc:picChg chg="add mod">
          <ac:chgData name="Ostiana, Anelba" userId="ce438c5f-b4eb-4a61-9e85-3d72642e501d" providerId="ADAL" clId="{71F0B875-7F31-49BA-B3A7-B7D1C69AF427}" dt="2024-10-04T14:06:42.585" v="104"/>
          <ac:picMkLst>
            <pc:docMk/>
            <pc:sldMk cId="3379861401" sldId="291"/>
            <ac:picMk id="6" creationId="{BD9ADD82-4AE6-06B9-429D-24CF19B8CEEE}"/>
          </ac:picMkLst>
        </pc:picChg>
        <pc:picChg chg="add del mod">
          <ac:chgData name="Ostiana, Anelba" userId="ce438c5f-b4eb-4a61-9e85-3d72642e501d" providerId="ADAL" clId="{71F0B875-7F31-49BA-B3A7-B7D1C69AF427}" dt="2024-10-04T14:07:24.564" v="109" actId="1076"/>
          <ac:picMkLst>
            <pc:docMk/>
            <pc:sldMk cId="3379861401" sldId="291"/>
            <ac:picMk id="25" creationId="{E83CEB31-8E1B-F7EA-9CF5-8F3C77DA0A9C}"/>
          </ac:picMkLst>
        </pc:picChg>
      </pc:sldChg>
      <pc:sldChg chg="del">
        <pc:chgData name="Ostiana, Anelba" userId="ce438c5f-b4eb-4a61-9e85-3d72642e501d" providerId="ADAL" clId="{71F0B875-7F31-49BA-B3A7-B7D1C69AF427}" dt="2024-10-04T14:18:11.910" v="113" actId="47"/>
        <pc:sldMkLst>
          <pc:docMk/>
          <pc:sldMk cId="843088638" sldId="292"/>
        </pc:sldMkLst>
      </pc:sldChg>
      <pc:sldChg chg="modSp add mod">
        <pc:chgData name="Ostiana, Anelba" userId="ce438c5f-b4eb-4a61-9e85-3d72642e501d" providerId="ADAL" clId="{71F0B875-7F31-49BA-B3A7-B7D1C69AF427}" dt="2024-10-04T15:34:36.154" v="288" actId="6549"/>
        <pc:sldMkLst>
          <pc:docMk/>
          <pc:sldMk cId="3793808871" sldId="292"/>
        </pc:sldMkLst>
        <pc:spChg chg="mod">
          <ac:chgData name="Ostiana, Anelba" userId="ce438c5f-b4eb-4a61-9e85-3d72642e501d" providerId="ADAL" clId="{71F0B875-7F31-49BA-B3A7-B7D1C69AF427}" dt="2024-10-04T15:34:36.154" v="288" actId="6549"/>
          <ac:spMkLst>
            <pc:docMk/>
            <pc:sldMk cId="3793808871" sldId="292"/>
            <ac:spMk id="10" creationId="{8391802F-80DF-CA4D-82FF-D6F4D1BD1159}"/>
          </ac:spMkLst>
        </pc:spChg>
        <pc:spChg chg="mod">
          <ac:chgData name="Ostiana, Anelba" userId="ce438c5f-b4eb-4a61-9e85-3d72642e501d" providerId="ADAL" clId="{71F0B875-7F31-49BA-B3A7-B7D1C69AF427}" dt="2024-10-04T14:29:42.871" v="254" actId="20577"/>
          <ac:spMkLst>
            <pc:docMk/>
            <pc:sldMk cId="3793808871" sldId="292"/>
            <ac:spMk id="11" creationId="{1D87DD52-03B5-154A-9182-4AD591D4AE2F}"/>
          </ac:spMkLst>
        </pc:spChg>
        <pc:spChg chg="mod">
          <ac:chgData name="Ostiana, Anelba" userId="ce438c5f-b4eb-4a61-9e85-3d72642e501d" providerId="ADAL" clId="{71F0B875-7F31-49BA-B3A7-B7D1C69AF427}" dt="2024-10-04T14:19:08.786" v="116"/>
          <ac:spMkLst>
            <pc:docMk/>
            <pc:sldMk cId="3793808871" sldId="292"/>
            <ac:spMk id="12" creationId="{264A05C5-FC1A-AA42-BB1B-3C7DE0895195}"/>
          </ac:spMkLst>
        </pc:spChg>
        <pc:spChg chg="mod">
          <ac:chgData name="Ostiana, Anelba" userId="ce438c5f-b4eb-4a61-9e85-3d72642e501d" providerId="ADAL" clId="{71F0B875-7F31-49BA-B3A7-B7D1C69AF427}" dt="2024-10-04T14:39:51.286" v="271" actId="20577"/>
          <ac:spMkLst>
            <pc:docMk/>
            <pc:sldMk cId="3793808871" sldId="292"/>
            <ac:spMk id="13" creationId="{69B347E7-44F7-2E4A-A3B2-D8F6CD2E0887}"/>
          </ac:spMkLst>
        </pc:spChg>
      </pc:sldChg>
      <pc:sldChg chg="del">
        <pc:chgData name="Ostiana, Anelba" userId="ce438c5f-b4eb-4a61-9e85-3d72642e501d" providerId="ADAL" clId="{71F0B875-7F31-49BA-B3A7-B7D1C69AF427}" dt="2024-10-04T13:49:40.167" v="4" actId="47"/>
        <pc:sldMkLst>
          <pc:docMk/>
          <pc:sldMk cId="3706476507" sldId="293"/>
        </pc:sldMkLst>
      </pc:sldChg>
      <pc:sldChg chg="del">
        <pc:chgData name="Ostiana, Anelba" userId="ce438c5f-b4eb-4a61-9e85-3d72642e501d" providerId="ADAL" clId="{71F0B875-7F31-49BA-B3A7-B7D1C69AF427}" dt="2024-10-04T14:18:08.528" v="112" actId="47"/>
        <pc:sldMkLst>
          <pc:docMk/>
          <pc:sldMk cId="340777807" sldId="294"/>
        </pc:sldMkLst>
      </pc:sldChg>
      <pc:sldChg chg="del">
        <pc:chgData name="Ostiana, Anelba" userId="ce438c5f-b4eb-4a61-9e85-3d72642e501d" providerId="ADAL" clId="{71F0B875-7F31-49BA-B3A7-B7D1C69AF427}" dt="2024-10-04T14:18:14.329" v="114" actId="47"/>
        <pc:sldMkLst>
          <pc:docMk/>
          <pc:sldMk cId="1864436504" sldId="295"/>
        </pc:sldMkLst>
      </pc:sldChg>
      <pc:sldChg chg="delSp modSp add del mod setBg">
        <pc:chgData name="Ostiana, Anelba" userId="ce438c5f-b4eb-4a61-9e85-3d72642e501d" providerId="ADAL" clId="{71F0B875-7F31-49BA-B3A7-B7D1C69AF427}" dt="2024-10-04T14:15:10.016" v="110" actId="47"/>
        <pc:sldMkLst>
          <pc:docMk/>
          <pc:sldMk cId="4006832759" sldId="303"/>
        </pc:sldMkLst>
        <pc:spChg chg="mod">
          <ac:chgData name="Ostiana, Anelba" userId="ce438c5f-b4eb-4a61-9e85-3d72642e501d" providerId="ADAL" clId="{71F0B875-7F31-49BA-B3A7-B7D1C69AF427}" dt="2024-10-04T13:57:36.611" v="49" actId="1076"/>
          <ac:spMkLst>
            <pc:docMk/>
            <pc:sldMk cId="4006832759" sldId="303"/>
            <ac:spMk id="12" creationId="{264A05C5-FC1A-AA42-BB1B-3C7DE0895195}"/>
          </ac:spMkLst>
        </pc:spChg>
        <pc:picChg chg="del">
          <ac:chgData name="Ostiana, Anelba" userId="ce438c5f-b4eb-4a61-9e85-3d72642e501d" providerId="ADAL" clId="{71F0B875-7F31-49BA-B3A7-B7D1C69AF427}" dt="2024-10-04T14:05:11.702" v="95" actId="21"/>
          <ac:picMkLst>
            <pc:docMk/>
            <pc:sldMk cId="4006832759" sldId="303"/>
            <ac:picMk id="25" creationId="{E83CEB31-8E1B-F7EA-9CF5-8F3C77DA0A9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FD64B-DE2C-D74E-9B43-BE82E3332481}" type="datetimeFigureOut">
              <a:rPr lang="en-US" smtClean="0"/>
              <a:t>10/4/2024</a:t>
            </a:fld>
            <a:endParaRPr lang="en-US"/>
          </a:p>
        </p:txBody>
      </p:sp>
      <p:sp>
        <p:nvSpPr>
          <p:cNvPr id="4" name="Slide Image Placeholder 3"/>
          <p:cNvSpPr>
            <a:spLocks noGrp="1" noRot="1" noChangeAspect="1"/>
          </p:cNvSpPr>
          <p:nvPr>
            <p:ph type="sldImg" idx="2"/>
          </p:nvPr>
        </p:nvSpPr>
        <p:spPr>
          <a:xfrm>
            <a:off x="2105025" y="685800"/>
            <a:ext cx="26479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893576-4E4A-7641-889A-DF8D5F054279}" type="slidenum">
              <a:rPr lang="en-US" smtClean="0"/>
              <a:t>‹#›</a:t>
            </a:fld>
            <a:endParaRPr lang="en-US"/>
          </a:p>
        </p:txBody>
      </p:sp>
    </p:spTree>
    <p:extLst>
      <p:ext uri="{BB962C8B-B14F-4D97-AF65-F5344CB8AC3E}">
        <p14:creationId xmlns:p14="http://schemas.microsoft.com/office/powerpoint/2010/main" val="3374757994"/>
      </p:ext>
    </p:extLst>
  </p:cSld>
  <p:clrMap bg1="lt1" tx1="dk1" bg2="lt2" tx2="dk2" accent1="accent1" accent2="accent2" accent3="accent3" accent4="accent4" accent5="accent5" accent6="accent6" hlink="hlink" folHlink="folHlink"/>
  <p:notesStyle>
    <a:lvl1pPr marL="0" algn="l" defTabSz="509412" rtl="0" eaLnBrk="1" latinLnBrk="0" hangingPunct="1">
      <a:defRPr sz="1337" kern="1200">
        <a:solidFill>
          <a:schemeClr val="tx1"/>
        </a:solidFill>
        <a:latin typeface="+mn-lt"/>
        <a:ea typeface="+mn-ea"/>
        <a:cs typeface="+mn-cs"/>
      </a:defRPr>
    </a:lvl1pPr>
    <a:lvl2pPr marL="509412" algn="l" defTabSz="509412" rtl="0" eaLnBrk="1" latinLnBrk="0" hangingPunct="1">
      <a:defRPr sz="1337" kern="1200">
        <a:solidFill>
          <a:schemeClr val="tx1"/>
        </a:solidFill>
        <a:latin typeface="+mn-lt"/>
        <a:ea typeface="+mn-ea"/>
        <a:cs typeface="+mn-cs"/>
      </a:defRPr>
    </a:lvl2pPr>
    <a:lvl3pPr marL="1018824" algn="l" defTabSz="509412" rtl="0" eaLnBrk="1" latinLnBrk="0" hangingPunct="1">
      <a:defRPr sz="1337" kern="1200">
        <a:solidFill>
          <a:schemeClr val="tx1"/>
        </a:solidFill>
        <a:latin typeface="+mn-lt"/>
        <a:ea typeface="+mn-ea"/>
        <a:cs typeface="+mn-cs"/>
      </a:defRPr>
    </a:lvl3pPr>
    <a:lvl4pPr marL="1528237" algn="l" defTabSz="509412" rtl="0" eaLnBrk="1" latinLnBrk="0" hangingPunct="1">
      <a:defRPr sz="1337" kern="1200">
        <a:solidFill>
          <a:schemeClr val="tx1"/>
        </a:solidFill>
        <a:latin typeface="+mn-lt"/>
        <a:ea typeface="+mn-ea"/>
        <a:cs typeface="+mn-cs"/>
      </a:defRPr>
    </a:lvl4pPr>
    <a:lvl5pPr marL="2037649" algn="l" defTabSz="509412" rtl="0" eaLnBrk="1" latinLnBrk="0" hangingPunct="1">
      <a:defRPr sz="1337" kern="1200">
        <a:solidFill>
          <a:schemeClr val="tx1"/>
        </a:solidFill>
        <a:latin typeface="+mn-lt"/>
        <a:ea typeface="+mn-ea"/>
        <a:cs typeface="+mn-cs"/>
      </a:defRPr>
    </a:lvl5pPr>
    <a:lvl6pPr marL="2547061" algn="l" defTabSz="509412" rtl="0" eaLnBrk="1" latinLnBrk="0" hangingPunct="1">
      <a:defRPr sz="1337" kern="1200">
        <a:solidFill>
          <a:schemeClr val="tx1"/>
        </a:solidFill>
        <a:latin typeface="+mn-lt"/>
        <a:ea typeface="+mn-ea"/>
        <a:cs typeface="+mn-cs"/>
      </a:defRPr>
    </a:lvl6pPr>
    <a:lvl7pPr marL="3056473" algn="l" defTabSz="509412" rtl="0" eaLnBrk="1" latinLnBrk="0" hangingPunct="1">
      <a:defRPr sz="1337" kern="1200">
        <a:solidFill>
          <a:schemeClr val="tx1"/>
        </a:solidFill>
        <a:latin typeface="+mn-lt"/>
        <a:ea typeface="+mn-ea"/>
        <a:cs typeface="+mn-cs"/>
      </a:defRPr>
    </a:lvl7pPr>
    <a:lvl8pPr marL="3565886" algn="l" defTabSz="509412" rtl="0" eaLnBrk="1" latinLnBrk="0" hangingPunct="1">
      <a:defRPr sz="1337" kern="1200">
        <a:solidFill>
          <a:schemeClr val="tx1"/>
        </a:solidFill>
        <a:latin typeface="+mn-lt"/>
        <a:ea typeface="+mn-ea"/>
        <a:cs typeface="+mn-cs"/>
      </a:defRPr>
    </a:lvl8pPr>
    <a:lvl9pPr marL="4075298" algn="l" defTabSz="509412"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6"/>
            <a:ext cx="6606540" cy="2156036"/>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02920" indent="0" algn="ctr">
              <a:buNone/>
              <a:defRPr>
                <a:solidFill>
                  <a:schemeClr val="tx1">
                    <a:tint val="75000"/>
                  </a:schemeClr>
                </a:solidFill>
              </a:defRPr>
            </a:lvl2pPr>
            <a:lvl3pPr marL="1005840" indent="0" algn="ctr">
              <a:buNone/>
              <a:defRPr>
                <a:solidFill>
                  <a:schemeClr val="tx1">
                    <a:tint val="75000"/>
                  </a:schemeClr>
                </a:solidFill>
              </a:defRPr>
            </a:lvl3pPr>
            <a:lvl4pPr marL="1508760" indent="0" algn="ctr">
              <a:buNone/>
              <a:defRPr>
                <a:solidFill>
                  <a:schemeClr val="tx1">
                    <a:tint val="75000"/>
                  </a:schemeClr>
                </a:solidFill>
              </a:defRPr>
            </a:lvl4pPr>
            <a:lvl5pPr marL="2011680" indent="0" algn="ctr">
              <a:buNone/>
              <a:defRPr>
                <a:solidFill>
                  <a:schemeClr val="tx1">
                    <a:tint val="75000"/>
                  </a:schemeClr>
                </a:solidFill>
              </a:defRPr>
            </a:lvl5pPr>
            <a:lvl6pPr marL="2514600" indent="0" algn="ctr">
              <a:buNone/>
              <a:defRPr>
                <a:solidFill>
                  <a:schemeClr val="tx1">
                    <a:tint val="75000"/>
                  </a:schemeClr>
                </a:solidFill>
              </a:defRPr>
            </a:lvl6pPr>
            <a:lvl7pPr marL="3017520" indent="0" algn="ctr">
              <a:buNone/>
              <a:defRPr>
                <a:solidFill>
                  <a:schemeClr val="tx1">
                    <a:tint val="75000"/>
                  </a:schemeClr>
                </a:solidFill>
              </a:defRPr>
            </a:lvl7pPr>
            <a:lvl8pPr marL="3520440" indent="0" algn="ctr">
              <a:buNone/>
              <a:defRPr>
                <a:solidFill>
                  <a:schemeClr val="tx1">
                    <a:tint val="75000"/>
                  </a:schemeClr>
                </a:solidFill>
              </a:defRPr>
            </a:lvl8pPr>
            <a:lvl9pPr marL="40233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D356F3E-5BA8-1B4E-9F37-88526632A90E}"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EA4357-5077-4642-878F-F61190183FAE}" type="slidenum">
              <a:rPr lang="en-US" smtClean="0"/>
              <a:t>‹#›</a:t>
            </a:fld>
            <a:endParaRPr lang="en-US"/>
          </a:p>
        </p:txBody>
      </p:sp>
    </p:spTree>
    <p:extLst>
      <p:ext uri="{BB962C8B-B14F-4D97-AF65-F5344CB8AC3E}">
        <p14:creationId xmlns:p14="http://schemas.microsoft.com/office/powerpoint/2010/main" val="3475534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356F3E-5BA8-1B4E-9F37-88526632A90E}"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EA4357-5077-4642-878F-F61190183FAE}" type="slidenum">
              <a:rPr lang="en-US" smtClean="0"/>
              <a:t>‹#›</a:t>
            </a:fld>
            <a:endParaRPr lang="en-US"/>
          </a:p>
        </p:txBody>
      </p:sp>
    </p:spTree>
    <p:extLst>
      <p:ext uri="{BB962C8B-B14F-4D97-AF65-F5344CB8AC3E}">
        <p14:creationId xmlns:p14="http://schemas.microsoft.com/office/powerpoint/2010/main" val="3193597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4"/>
            <a:ext cx="1748790" cy="858223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8620" y="402804"/>
            <a:ext cx="5116830" cy="858223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356F3E-5BA8-1B4E-9F37-88526632A90E}"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EA4357-5077-4642-878F-F61190183FAE}" type="slidenum">
              <a:rPr lang="en-US" smtClean="0"/>
              <a:t>‹#›</a:t>
            </a:fld>
            <a:endParaRPr lang="en-US"/>
          </a:p>
        </p:txBody>
      </p:sp>
    </p:spTree>
    <p:extLst>
      <p:ext uri="{BB962C8B-B14F-4D97-AF65-F5344CB8AC3E}">
        <p14:creationId xmlns:p14="http://schemas.microsoft.com/office/powerpoint/2010/main" val="2944841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356F3E-5BA8-1B4E-9F37-88526632A90E}"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EA4357-5077-4642-878F-F61190183FAE}" type="slidenum">
              <a:rPr lang="en-US" smtClean="0"/>
              <a:t>‹#›</a:t>
            </a:fld>
            <a:endParaRPr lang="en-US"/>
          </a:p>
        </p:txBody>
      </p:sp>
    </p:spTree>
    <p:extLst>
      <p:ext uri="{BB962C8B-B14F-4D97-AF65-F5344CB8AC3E}">
        <p14:creationId xmlns:p14="http://schemas.microsoft.com/office/powerpoint/2010/main" val="3325282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4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200">
                <a:solidFill>
                  <a:schemeClr val="tx1">
                    <a:tint val="75000"/>
                  </a:schemeClr>
                </a:solidFill>
              </a:defRPr>
            </a:lvl1pPr>
            <a:lvl2pPr marL="502920" indent="0">
              <a:buNone/>
              <a:defRPr sz="1980">
                <a:solidFill>
                  <a:schemeClr val="tx1">
                    <a:tint val="75000"/>
                  </a:schemeClr>
                </a:solidFill>
              </a:defRPr>
            </a:lvl2pPr>
            <a:lvl3pPr marL="1005840" indent="0">
              <a:buNone/>
              <a:defRPr sz="1760">
                <a:solidFill>
                  <a:schemeClr val="tx1">
                    <a:tint val="75000"/>
                  </a:schemeClr>
                </a:solidFill>
              </a:defRPr>
            </a:lvl3pPr>
            <a:lvl4pPr marL="1508760" indent="0">
              <a:buNone/>
              <a:defRPr sz="1540">
                <a:solidFill>
                  <a:schemeClr val="tx1">
                    <a:tint val="75000"/>
                  </a:schemeClr>
                </a:solidFill>
              </a:defRPr>
            </a:lvl4pPr>
            <a:lvl5pPr marL="2011680" indent="0">
              <a:buNone/>
              <a:defRPr sz="1540">
                <a:solidFill>
                  <a:schemeClr val="tx1">
                    <a:tint val="75000"/>
                  </a:schemeClr>
                </a:solidFill>
              </a:defRPr>
            </a:lvl5pPr>
            <a:lvl6pPr marL="2514600" indent="0">
              <a:buNone/>
              <a:defRPr sz="1540">
                <a:solidFill>
                  <a:schemeClr val="tx1">
                    <a:tint val="75000"/>
                  </a:schemeClr>
                </a:solidFill>
              </a:defRPr>
            </a:lvl6pPr>
            <a:lvl7pPr marL="3017520" indent="0">
              <a:buNone/>
              <a:defRPr sz="1540">
                <a:solidFill>
                  <a:schemeClr val="tx1">
                    <a:tint val="75000"/>
                  </a:schemeClr>
                </a:solidFill>
              </a:defRPr>
            </a:lvl7pPr>
            <a:lvl8pPr marL="3520440" indent="0">
              <a:buNone/>
              <a:defRPr sz="1540">
                <a:solidFill>
                  <a:schemeClr val="tx1">
                    <a:tint val="75000"/>
                  </a:schemeClr>
                </a:solidFill>
              </a:defRPr>
            </a:lvl8pPr>
            <a:lvl9pPr marL="4023360" indent="0">
              <a:buNone/>
              <a:defRPr sz="15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356F3E-5BA8-1B4E-9F37-88526632A90E}"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EA4357-5077-4642-878F-F61190183FAE}" type="slidenum">
              <a:rPr lang="en-US" smtClean="0"/>
              <a:t>‹#›</a:t>
            </a:fld>
            <a:endParaRPr lang="en-US"/>
          </a:p>
        </p:txBody>
      </p:sp>
    </p:spTree>
    <p:extLst>
      <p:ext uri="{BB962C8B-B14F-4D97-AF65-F5344CB8AC3E}">
        <p14:creationId xmlns:p14="http://schemas.microsoft.com/office/powerpoint/2010/main" val="1766610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 y="2346962"/>
            <a:ext cx="3432810" cy="6638079"/>
          </a:xfrm>
        </p:spPr>
        <p:txBody>
          <a:bodyPr/>
          <a:lstStyle>
            <a:lvl1pPr>
              <a:defRPr sz="3080"/>
            </a:lvl1pPr>
            <a:lvl2pPr>
              <a:defRPr sz="2640"/>
            </a:lvl2pPr>
            <a:lvl3pPr>
              <a:defRPr sz="2200"/>
            </a:lvl3pPr>
            <a:lvl4pPr>
              <a:defRPr sz="1980"/>
            </a:lvl4pPr>
            <a:lvl5pPr>
              <a:defRPr sz="1980"/>
            </a:lvl5pPr>
            <a:lvl6pPr>
              <a:defRPr sz="1980"/>
            </a:lvl6pPr>
            <a:lvl7pPr>
              <a:defRPr sz="1980"/>
            </a:lvl7pPr>
            <a:lvl8pPr>
              <a:defRPr sz="1980"/>
            </a:lvl8pPr>
            <a:lvl9pPr>
              <a:defRPr sz="19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50970" y="2346962"/>
            <a:ext cx="3432810" cy="6638079"/>
          </a:xfrm>
        </p:spPr>
        <p:txBody>
          <a:bodyPr/>
          <a:lstStyle>
            <a:lvl1pPr>
              <a:defRPr sz="3080"/>
            </a:lvl1pPr>
            <a:lvl2pPr>
              <a:defRPr sz="2640"/>
            </a:lvl2pPr>
            <a:lvl3pPr>
              <a:defRPr sz="2200"/>
            </a:lvl3pPr>
            <a:lvl4pPr>
              <a:defRPr sz="1980"/>
            </a:lvl4pPr>
            <a:lvl5pPr>
              <a:defRPr sz="1980"/>
            </a:lvl5pPr>
            <a:lvl6pPr>
              <a:defRPr sz="1980"/>
            </a:lvl6pPr>
            <a:lvl7pPr>
              <a:defRPr sz="1980"/>
            </a:lvl7pPr>
            <a:lvl8pPr>
              <a:defRPr sz="1980"/>
            </a:lvl8pPr>
            <a:lvl9pPr>
              <a:defRPr sz="19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D356F3E-5BA8-1B4E-9F37-88526632A90E}"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EA4357-5077-4642-878F-F61190183FAE}" type="slidenum">
              <a:rPr lang="en-US" smtClean="0"/>
              <a:t>‹#›</a:t>
            </a:fld>
            <a:endParaRPr lang="en-US"/>
          </a:p>
        </p:txBody>
      </p:sp>
    </p:spTree>
    <p:extLst>
      <p:ext uri="{BB962C8B-B14F-4D97-AF65-F5344CB8AC3E}">
        <p14:creationId xmlns:p14="http://schemas.microsoft.com/office/powerpoint/2010/main" val="1102100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8" cy="938318"/>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3948272" y="3189817"/>
            <a:ext cx="3435508" cy="5795222"/>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D356F3E-5BA8-1B4E-9F37-88526632A90E}" type="datetimeFigureOut">
              <a:rPr lang="en-US" smtClean="0"/>
              <a:t>10/4/2024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EA4357-5077-4642-878F-F61190183FAE}" type="slidenum">
              <a:rPr lang="en-US" smtClean="0"/>
              <a:t>‹#›</a:t>
            </a:fld>
            <a:endParaRPr lang="en-US"/>
          </a:p>
        </p:txBody>
      </p:sp>
    </p:spTree>
    <p:extLst>
      <p:ext uri="{BB962C8B-B14F-4D97-AF65-F5344CB8AC3E}">
        <p14:creationId xmlns:p14="http://schemas.microsoft.com/office/powerpoint/2010/main" val="1289572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356F3E-5BA8-1B4E-9F37-88526632A90E}" type="datetimeFigureOut">
              <a:rPr lang="en-US" smtClean="0"/>
              <a:t>10/4/2024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EA4357-5077-4642-878F-F61190183FAE}" type="slidenum">
              <a:rPr lang="en-US" smtClean="0"/>
              <a:t>‹#›</a:t>
            </a:fld>
            <a:endParaRPr lang="en-US"/>
          </a:p>
        </p:txBody>
      </p:sp>
    </p:spTree>
    <p:extLst>
      <p:ext uri="{BB962C8B-B14F-4D97-AF65-F5344CB8AC3E}">
        <p14:creationId xmlns:p14="http://schemas.microsoft.com/office/powerpoint/2010/main" val="512601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356F3E-5BA8-1B4E-9F37-88526632A90E}" type="datetimeFigureOut">
              <a:rPr lang="en-US" smtClean="0"/>
              <a:t>10/4/2024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EA4357-5077-4642-878F-F61190183FAE}" type="slidenum">
              <a:rPr lang="en-US" smtClean="0"/>
              <a:t>‹#›</a:t>
            </a:fld>
            <a:endParaRPr lang="en-US"/>
          </a:p>
        </p:txBody>
      </p:sp>
      <p:sp>
        <p:nvSpPr>
          <p:cNvPr id="6" name="Picture Placeholder 5">
            <a:extLst>
              <a:ext uri="{FF2B5EF4-FFF2-40B4-BE49-F238E27FC236}">
                <a16:creationId xmlns:a16="http://schemas.microsoft.com/office/drawing/2014/main" id="{1743E0E4-15F4-0742-97C2-C78D517628D2}"/>
              </a:ext>
            </a:extLst>
          </p:cNvPr>
          <p:cNvSpPr>
            <a:spLocks noGrp="1"/>
          </p:cNvSpPr>
          <p:nvPr>
            <p:ph type="pic" sz="quarter" idx="13"/>
          </p:nvPr>
        </p:nvSpPr>
        <p:spPr>
          <a:xfrm>
            <a:off x="660400" y="1574800"/>
            <a:ext cx="2387600" cy="2201863"/>
          </a:xfrm>
        </p:spPr>
        <p:txBody>
          <a:bodyPr/>
          <a:lstStyle>
            <a:lvl1pPr marL="0" indent="0">
              <a:buNone/>
              <a:defRPr/>
            </a:lvl1pPr>
          </a:lstStyle>
          <a:p>
            <a:endParaRPr lang="en-US" dirty="0"/>
          </a:p>
        </p:txBody>
      </p:sp>
    </p:spTree>
    <p:extLst>
      <p:ext uri="{BB962C8B-B14F-4D97-AF65-F5344CB8AC3E}">
        <p14:creationId xmlns:p14="http://schemas.microsoft.com/office/powerpoint/2010/main" val="28309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1" y="400474"/>
            <a:ext cx="2557066" cy="1704340"/>
          </a:xfrm>
        </p:spPr>
        <p:txBody>
          <a:bodyPr anchor="b"/>
          <a:lstStyle>
            <a:lvl1pPr algn="l">
              <a:defRPr sz="2200" b="1"/>
            </a:lvl1pPr>
          </a:lstStyle>
          <a:p>
            <a:r>
              <a:rPr lang="en-US"/>
              <a:t>Click to edit Master title style</a:t>
            </a:r>
          </a:p>
        </p:txBody>
      </p:sp>
      <p:sp>
        <p:nvSpPr>
          <p:cNvPr id="3" name="Content Placeholder 2"/>
          <p:cNvSpPr>
            <a:spLocks noGrp="1"/>
          </p:cNvSpPr>
          <p:nvPr>
            <p:ph idx="1"/>
          </p:nvPr>
        </p:nvSpPr>
        <p:spPr>
          <a:xfrm>
            <a:off x="3038793" y="400474"/>
            <a:ext cx="4344988" cy="8584566"/>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1" y="2104814"/>
            <a:ext cx="2557066" cy="6880226"/>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5" name="Date Placeholder 4"/>
          <p:cNvSpPr>
            <a:spLocks noGrp="1"/>
          </p:cNvSpPr>
          <p:nvPr>
            <p:ph type="dt" sz="half" idx="10"/>
          </p:nvPr>
        </p:nvSpPr>
        <p:spPr/>
        <p:txBody>
          <a:bodyPr/>
          <a:lstStyle/>
          <a:p>
            <a:fld id="{AD356F3E-5BA8-1B4E-9F37-88526632A90E}"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EA4357-5077-4642-878F-F61190183FAE}" type="slidenum">
              <a:rPr lang="en-US" smtClean="0"/>
              <a:t>‹#›</a:t>
            </a:fld>
            <a:endParaRPr lang="en-US"/>
          </a:p>
        </p:txBody>
      </p:sp>
    </p:spTree>
    <p:extLst>
      <p:ext uri="{BB962C8B-B14F-4D97-AF65-F5344CB8AC3E}">
        <p14:creationId xmlns:p14="http://schemas.microsoft.com/office/powerpoint/2010/main" val="1058131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1"/>
            <a:ext cx="4663440" cy="831216"/>
          </a:xfrm>
        </p:spPr>
        <p:txBody>
          <a:bodyPr anchor="b"/>
          <a:lstStyle>
            <a:lvl1pPr algn="l">
              <a:defRPr sz="2200" b="1"/>
            </a:lvl1pPr>
          </a:lstStyle>
          <a:p>
            <a:r>
              <a:rPr lang="en-US"/>
              <a:t>Click to edit Master title style</a:t>
            </a:r>
          </a:p>
        </p:txBody>
      </p:sp>
      <p:sp>
        <p:nvSpPr>
          <p:cNvPr id="3" name="Picture Placeholder 2"/>
          <p:cNvSpPr>
            <a:spLocks noGrp="1"/>
          </p:cNvSpPr>
          <p:nvPr>
            <p:ph type="pic" idx="1"/>
          </p:nvPr>
        </p:nvSpPr>
        <p:spPr>
          <a:xfrm>
            <a:off x="1523445" y="898736"/>
            <a:ext cx="4663440" cy="6035040"/>
          </a:xfrm>
        </p:spPr>
        <p:txBody>
          <a:bodyPr/>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endParaRPr lang="en-US"/>
          </a:p>
        </p:txBody>
      </p:sp>
      <p:sp>
        <p:nvSpPr>
          <p:cNvPr id="4" name="Text Placeholder 3"/>
          <p:cNvSpPr>
            <a:spLocks noGrp="1"/>
          </p:cNvSpPr>
          <p:nvPr>
            <p:ph type="body" sz="half" idx="2"/>
          </p:nvPr>
        </p:nvSpPr>
        <p:spPr>
          <a:xfrm>
            <a:off x="1523445" y="7872097"/>
            <a:ext cx="4663440" cy="1180464"/>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5" name="Date Placeholder 4"/>
          <p:cNvSpPr>
            <a:spLocks noGrp="1"/>
          </p:cNvSpPr>
          <p:nvPr>
            <p:ph type="dt" sz="half" idx="10"/>
          </p:nvPr>
        </p:nvSpPr>
        <p:spPr/>
        <p:txBody>
          <a:bodyPr/>
          <a:lstStyle/>
          <a:p>
            <a:fld id="{AD356F3E-5BA8-1B4E-9F37-88526632A90E}"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EA4357-5077-4642-878F-F61190183FAE}" type="slidenum">
              <a:rPr lang="en-US" smtClean="0"/>
              <a:t>‹#›</a:t>
            </a:fld>
            <a:endParaRPr lang="en-US"/>
          </a:p>
        </p:txBody>
      </p:sp>
    </p:spTree>
    <p:extLst>
      <p:ext uri="{BB962C8B-B14F-4D97-AF65-F5344CB8AC3E}">
        <p14:creationId xmlns:p14="http://schemas.microsoft.com/office/powerpoint/2010/main" val="3081544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8620" y="2346962"/>
            <a:ext cx="699516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8"/>
            <a:ext cx="1813560" cy="535516"/>
          </a:xfrm>
          <a:prstGeom prst="rect">
            <a:avLst/>
          </a:prstGeom>
        </p:spPr>
        <p:txBody>
          <a:bodyPr vert="horz" lIns="91440" tIns="45720" rIns="91440" bIns="45720" rtlCol="0" anchor="ctr"/>
          <a:lstStyle>
            <a:lvl1pPr algn="l">
              <a:defRPr sz="1320">
                <a:solidFill>
                  <a:schemeClr val="tx1">
                    <a:tint val="75000"/>
                  </a:schemeClr>
                </a:solidFill>
              </a:defRPr>
            </a:lvl1pPr>
          </a:lstStyle>
          <a:p>
            <a:fld id="{AD356F3E-5BA8-1B4E-9F37-88526632A90E}" type="datetimeFigureOut">
              <a:rPr lang="en-US" smtClean="0"/>
              <a:t>10/4/2024</a:t>
            </a:fld>
            <a:endParaRPr lang="en-US"/>
          </a:p>
        </p:txBody>
      </p:sp>
      <p:sp>
        <p:nvSpPr>
          <p:cNvPr id="5" name="Footer Placeholder 4"/>
          <p:cNvSpPr>
            <a:spLocks noGrp="1"/>
          </p:cNvSpPr>
          <p:nvPr>
            <p:ph type="ftr" sz="quarter" idx="3"/>
          </p:nvPr>
        </p:nvSpPr>
        <p:spPr>
          <a:xfrm>
            <a:off x="2655570" y="9322648"/>
            <a:ext cx="2461260" cy="535516"/>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8"/>
            <a:ext cx="1813560" cy="535516"/>
          </a:xfrm>
          <a:prstGeom prst="rect">
            <a:avLst/>
          </a:prstGeom>
        </p:spPr>
        <p:txBody>
          <a:bodyPr vert="horz" lIns="91440" tIns="45720" rIns="91440" bIns="45720" rtlCol="0" anchor="ctr"/>
          <a:lstStyle>
            <a:lvl1pPr algn="r">
              <a:defRPr sz="1320">
                <a:solidFill>
                  <a:schemeClr val="tx1">
                    <a:tint val="75000"/>
                  </a:schemeClr>
                </a:solidFill>
              </a:defRPr>
            </a:lvl1pPr>
          </a:lstStyle>
          <a:p>
            <a:fld id="{27EA4357-5077-4642-878F-F61190183FAE}" type="slidenum">
              <a:rPr lang="en-US" smtClean="0"/>
              <a:t>‹#›</a:t>
            </a:fld>
            <a:endParaRPr lang="en-US"/>
          </a:p>
        </p:txBody>
      </p:sp>
    </p:spTree>
    <p:extLst>
      <p:ext uri="{BB962C8B-B14F-4D97-AF65-F5344CB8AC3E}">
        <p14:creationId xmlns:p14="http://schemas.microsoft.com/office/powerpoint/2010/main" val="3484981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02920" rtl="0" eaLnBrk="1" latinLnBrk="0" hangingPunct="1">
        <a:spcBef>
          <a:spcPct val="0"/>
        </a:spcBef>
        <a:buNone/>
        <a:defRPr sz="4840" kern="1200">
          <a:solidFill>
            <a:schemeClr val="tx1"/>
          </a:solidFill>
          <a:latin typeface="+mj-lt"/>
          <a:ea typeface="+mj-ea"/>
          <a:cs typeface="+mj-cs"/>
        </a:defRPr>
      </a:lvl1pPr>
    </p:titleStyle>
    <p:bodyStyle>
      <a:lvl1pPr marL="377190" indent="-377190" algn="l" defTabSz="502920" rtl="0" eaLnBrk="1" latinLnBrk="0" hangingPunct="1">
        <a:spcBef>
          <a:spcPct val="20000"/>
        </a:spcBef>
        <a:buFont typeface="Arial"/>
        <a:buChar char="•"/>
        <a:defRPr sz="3520" kern="1200">
          <a:solidFill>
            <a:schemeClr val="tx1"/>
          </a:solidFill>
          <a:latin typeface="+mn-lt"/>
          <a:ea typeface="+mn-ea"/>
          <a:cs typeface="+mn-cs"/>
        </a:defRPr>
      </a:lvl1pPr>
      <a:lvl2pPr marL="817245" indent="-314325" algn="l" defTabSz="502920" rtl="0" eaLnBrk="1" latinLnBrk="0" hangingPunct="1">
        <a:spcBef>
          <a:spcPct val="20000"/>
        </a:spcBef>
        <a:buFont typeface="Arial"/>
        <a:buChar char="–"/>
        <a:defRPr sz="3080" kern="1200">
          <a:solidFill>
            <a:schemeClr val="tx1"/>
          </a:solidFill>
          <a:latin typeface="+mn-lt"/>
          <a:ea typeface="+mn-ea"/>
          <a:cs typeface="+mn-cs"/>
        </a:defRPr>
      </a:lvl2pPr>
      <a:lvl3pPr marL="1257300" indent="-251460" algn="l" defTabSz="502920" rtl="0" eaLnBrk="1" latinLnBrk="0" hangingPunct="1">
        <a:spcBef>
          <a:spcPct val="20000"/>
        </a:spcBef>
        <a:buFont typeface="Arial"/>
        <a:buChar char="•"/>
        <a:defRPr sz="2640" kern="1200">
          <a:solidFill>
            <a:schemeClr val="tx1"/>
          </a:solidFill>
          <a:latin typeface="+mn-lt"/>
          <a:ea typeface="+mn-ea"/>
          <a:cs typeface="+mn-cs"/>
        </a:defRPr>
      </a:lvl3pPr>
      <a:lvl4pPr marL="1760220" indent="-251460" algn="l" defTabSz="502920" rtl="0" eaLnBrk="1" latinLnBrk="0" hangingPunct="1">
        <a:spcBef>
          <a:spcPct val="20000"/>
        </a:spcBef>
        <a:buFont typeface="Arial"/>
        <a:buChar char="–"/>
        <a:defRPr sz="2200" kern="1200">
          <a:solidFill>
            <a:schemeClr val="tx1"/>
          </a:solidFill>
          <a:latin typeface="+mn-lt"/>
          <a:ea typeface="+mn-ea"/>
          <a:cs typeface="+mn-cs"/>
        </a:defRPr>
      </a:lvl4pPr>
      <a:lvl5pPr marL="2263140" indent="-251460" algn="l" defTabSz="502920" rtl="0" eaLnBrk="1" latinLnBrk="0" hangingPunct="1">
        <a:spcBef>
          <a:spcPct val="20000"/>
        </a:spcBef>
        <a:buFont typeface="Arial"/>
        <a:buChar char="»"/>
        <a:defRPr sz="2200" kern="1200">
          <a:solidFill>
            <a:schemeClr val="tx1"/>
          </a:solidFill>
          <a:latin typeface="+mn-lt"/>
          <a:ea typeface="+mn-ea"/>
          <a:cs typeface="+mn-cs"/>
        </a:defRPr>
      </a:lvl5pPr>
      <a:lvl6pPr marL="2766060" indent="-251460" algn="l" defTabSz="502920" rtl="0" eaLnBrk="1" latinLnBrk="0" hangingPunct="1">
        <a:spcBef>
          <a:spcPct val="20000"/>
        </a:spcBef>
        <a:buFont typeface="Arial"/>
        <a:buChar char="•"/>
        <a:defRPr sz="2200" kern="1200">
          <a:solidFill>
            <a:schemeClr val="tx1"/>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2920" rtl="0" eaLnBrk="1" latinLnBrk="0" hangingPunct="1">
        <a:defRPr sz="1980" kern="1200">
          <a:solidFill>
            <a:schemeClr val="tx1"/>
          </a:solidFill>
          <a:latin typeface="+mn-lt"/>
          <a:ea typeface="+mn-ea"/>
          <a:cs typeface="+mn-cs"/>
        </a:defRPr>
      </a:lvl1pPr>
      <a:lvl2pPr marL="502920" algn="l" defTabSz="502920" rtl="0" eaLnBrk="1" latinLnBrk="0" hangingPunct="1">
        <a:defRPr sz="1980" kern="1200">
          <a:solidFill>
            <a:schemeClr val="tx1"/>
          </a:solidFill>
          <a:latin typeface="+mn-lt"/>
          <a:ea typeface="+mn-ea"/>
          <a:cs typeface="+mn-cs"/>
        </a:defRPr>
      </a:lvl2pPr>
      <a:lvl3pPr marL="1005840" algn="l" defTabSz="502920" rtl="0" eaLnBrk="1" latinLnBrk="0" hangingPunct="1">
        <a:defRPr sz="1980" kern="1200">
          <a:solidFill>
            <a:schemeClr val="tx1"/>
          </a:solidFill>
          <a:latin typeface="+mn-lt"/>
          <a:ea typeface="+mn-ea"/>
          <a:cs typeface="+mn-cs"/>
        </a:defRPr>
      </a:lvl3pPr>
      <a:lvl4pPr marL="1508760" algn="l" defTabSz="502920" rtl="0" eaLnBrk="1" latinLnBrk="0" hangingPunct="1">
        <a:defRPr sz="1980" kern="1200">
          <a:solidFill>
            <a:schemeClr val="tx1"/>
          </a:solidFill>
          <a:latin typeface="+mn-lt"/>
          <a:ea typeface="+mn-ea"/>
          <a:cs typeface="+mn-cs"/>
        </a:defRPr>
      </a:lvl4pPr>
      <a:lvl5pPr marL="2011680" algn="l" defTabSz="502920" rtl="0" eaLnBrk="1" latinLnBrk="0" hangingPunct="1">
        <a:defRPr sz="1980" kern="1200">
          <a:solidFill>
            <a:schemeClr val="tx1"/>
          </a:solidFill>
          <a:latin typeface="+mn-lt"/>
          <a:ea typeface="+mn-ea"/>
          <a:cs typeface="+mn-cs"/>
        </a:defRPr>
      </a:lvl5pPr>
      <a:lvl6pPr marL="2514600" algn="l" defTabSz="502920" rtl="0" eaLnBrk="1" latinLnBrk="0" hangingPunct="1">
        <a:defRPr sz="1980" kern="1200">
          <a:solidFill>
            <a:schemeClr val="tx1"/>
          </a:solidFill>
          <a:latin typeface="+mn-lt"/>
          <a:ea typeface="+mn-ea"/>
          <a:cs typeface="+mn-cs"/>
        </a:defRPr>
      </a:lvl6pPr>
      <a:lvl7pPr marL="3017520" algn="l" defTabSz="502920" rtl="0" eaLnBrk="1" latinLnBrk="0" hangingPunct="1">
        <a:defRPr sz="1980" kern="1200">
          <a:solidFill>
            <a:schemeClr val="tx1"/>
          </a:solidFill>
          <a:latin typeface="+mn-lt"/>
          <a:ea typeface="+mn-ea"/>
          <a:cs typeface="+mn-cs"/>
        </a:defRPr>
      </a:lvl7pPr>
      <a:lvl8pPr marL="3520440" algn="l" defTabSz="502920" rtl="0" eaLnBrk="1" latinLnBrk="0" hangingPunct="1">
        <a:defRPr sz="1980" kern="1200">
          <a:solidFill>
            <a:schemeClr val="tx1"/>
          </a:solidFill>
          <a:latin typeface="+mn-lt"/>
          <a:ea typeface="+mn-ea"/>
          <a:cs typeface="+mn-cs"/>
        </a:defRPr>
      </a:lvl8pPr>
      <a:lvl9pPr marL="4023360" algn="l" defTabSz="50292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stiana@gcsnc.com"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jp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mailto:ostiana@gcsnc.com"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jp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8391802F-80DF-CA4D-82FF-D6F4D1BD1159}"/>
              </a:ext>
            </a:extLst>
          </p:cNvPr>
          <p:cNvSpPr txBox="1"/>
          <p:nvPr/>
        </p:nvSpPr>
        <p:spPr>
          <a:xfrm>
            <a:off x="2963511" y="2194207"/>
            <a:ext cx="4808889" cy="2462213"/>
          </a:xfrm>
          <a:prstGeom prst="rect">
            <a:avLst/>
          </a:prstGeom>
          <a:noFill/>
        </p:spPr>
        <p:txBody>
          <a:bodyPr wrap="square" rtlCol="0">
            <a:spAutoFit/>
          </a:bodyPr>
          <a:lstStyle/>
          <a:p>
            <a:r>
              <a:rPr lang="en-US" sz="1100" dirty="0"/>
              <a:t>My name is Anelba Ostiana Ramos, and I’m the school social worker at Morehead Elementary School. I was born and raised in Puerto Rico and Spanish is my first language. Although I love my beautiful island, Greensboro has been my home for the past 17 years since relocating here with my husband and his family.</a:t>
            </a:r>
          </a:p>
          <a:p>
            <a:r>
              <a:rPr lang="en-US" sz="1100" dirty="0"/>
              <a:t>Before becoming a social worker, I had the privilege of serving as an Interpreter and Community Liaison right here at Morehead. That experience deepened my passion for social work, and I’m dedicated to supporting our students and their families.</a:t>
            </a:r>
          </a:p>
          <a:p>
            <a:r>
              <a:rPr lang="en-US" sz="1100" dirty="0"/>
              <a:t>Outside of work, I enjoy reading, watching TV, listening to music, and exploring new flavors through cooking and dining out. I also cherish spending time with family and friends, and I love to travel.</a:t>
            </a:r>
          </a:p>
          <a:p>
            <a:r>
              <a:rPr lang="en-US" sz="1100" dirty="0"/>
              <a:t>I’m looking forward to another exciting 2024-25 school year at Morehead filled with growth, fun experiences, and collaboration with my colleagues and our talented Star students!</a:t>
            </a:r>
          </a:p>
        </p:txBody>
      </p:sp>
      <p:sp>
        <p:nvSpPr>
          <p:cNvPr id="11" name="Rectangle 10">
            <a:extLst>
              <a:ext uri="{FF2B5EF4-FFF2-40B4-BE49-F238E27FC236}">
                <a16:creationId xmlns:a16="http://schemas.microsoft.com/office/drawing/2014/main" id="{1D87DD52-03B5-154A-9182-4AD591D4AE2F}"/>
              </a:ext>
            </a:extLst>
          </p:cNvPr>
          <p:cNvSpPr/>
          <p:nvPr/>
        </p:nvSpPr>
        <p:spPr>
          <a:xfrm>
            <a:off x="304603" y="5401981"/>
            <a:ext cx="2850844" cy="2062103"/>
          </a:xfrm>
          <a:prstGeom prst="rect">
            <a:avLst/>
          </a:prstGeom>
        </p:spPr>
        <p:txBody>
          <a:bodyPr wrap="none">
            <a:spAutoFit/>
          </a:bodyPr>
          <a:lstStyle/>
          <a:p>
            <a:pPr algn="ctr"/>
            <a:r>
              <a:rPr lang="en-US" sz="1600" b="1" dirty="0">
                <a:latin typeface="HelloSkinny" panose="02000603000000000000" pitchFamily="2" charset="0"/>
                <a:ea typeface="HelloSkinny" panose="02000603000000000000" pitchFamily="2" charset="0"/>
              </a:rPr>
              <a:t>Morehead Elementary School</a:t>
            </a:r>
          </a:p>
          <a:p>
            <a:pPr algn="ctr"/>
            <a:r>
              <a:rPr lang="en-US" sz="1400" dirty="0">
                <a:latin typeface="HelloSkinny" panose="02000603000000000000" pitchFamily="2" charset="0"/>
                <a:ea typeface="HelloSkinny" panose="02000603000000000000" pitchFamily="2" charset="0"/>
              </a:rPr>
              <a:t>4630 Tower Rd.</a:t>
            </a:r>
          </a:p>
          <a:p>
            <a:pPr algn="ctr"/>
            <a:r>
              <a:rPr lang="en-US" sz="1400" dirty="0">
                <a:latin typeface="HelloSkinny" panose="02000603000000000000" pitchFamily="2" charset="0"/>
                <a:ea typeface="HelloSkinny" panose="02000603000000000000" pitchFamily="2" charset="0"/>
              </a:rPr>
              <a:t>Greensboro, N.C. 27410</a:t>
            </a:r>
          </a:p>
          <a:p>
            <a:pPr algn="ctr"/>
            <a:r>
              <a:rPr lang="en-US" sz="1400" b="1" dirty="0">
                <a:latin typeface="HelloSkinny" panose="02000603000000000000" pitchFamily="2" charset="0"/>
                <a:ea typeface="HelloSkinny" panose="02000603000000000000" pitchFamily="2" charset="0"/>
              </a:rPr>
              <a:t>Office:</a:t>
            </a:r>
            <a:r>
              <a:rPr lang="en-US" sz="1400" dirty="0">
                <a:latin typeface="HelloSkinny" panose="02000603000000000000" pitchFamily="2" charset="0"/>
                <a:ea typeface="HelloSkinny" panose="02000603000000000000" pitchFamily="2" charset="0"/>
              </a:rPr>
              <a:t> (336) 294-7370</a:t>
            </a:r>
          </a:p>
          <a:p>
            <a:pPr algn="ctr"/>
            <a:r>
              <a:rPr lang="en-US" sz="1400" b="1" dirty="0">
                <a:latin typeface="HelloSkinny" panose="02000603000000000000" pitchFamily="2" charset="0"/>
                <a:ea typeface="HelloSkinny" panose="02000603000000000000" pitchFamily="2" charset="0"/>
              </a:rPr>
              <a:t>Mobile: </a:t>
            </a:r>
            <a:r>
              <a:rPr lang="en-US" sz="1400" dirty="0">
                <a:latin typeface="HelloSkinny" panose="02000603000000000000" pitchFamily="2" charset="0"/>
                <a:ea typeface="HelloSkinny" panose="02000603000000000000" pitchFamily="2" charset="0"/>
              </a:rPr>
              <a:t>(336) 202-3698</a:t>
            </a:r>
          </a:p>
          <a:p>
            <a:pPr algn="ctr"/>
            <a:r>
              <a:rPr lang="en-US" sz="1400" dirty="0">
                <a:latin typeface="HelloSkinny" panose="02000603000000000000" pitchFamily="2" charset="0"/>
                <a:ea typeface="HelloSkinny" panose="02000603000000000000" pitchFamily="2" charset="0"/>
              </a:rPr>
              <a:t> Feel free to call or text</a:t>
            </a:r>
          </a:p>
          <a:p>
            <a:pPr algn="ctr"/>
            <a:r>
              <a:rPr lang="en-US" sz="1400" b="1" dirty="0">
                <a:latin typeface="HelloSkinny" panose="02000603000000000000" pitchFamily="2" charset="0"/>
                <a:ea typeface="HelloSkinny" panose="02000603000000000000" pitchFamily="2" charset="0"/>
              </a:rPr>
              <a:t>Email: </a:t>
            </a:r>
            <a:r>
              <a:rPr lang="en-US" sz="1400" dirty="0">
                <a:latin typeface="HelloSkinny" panose="02000603000000000000" pitchFamily="2" charset="0"/>
                <a:ea typeface="HelloSkinny" panose="02000603000000000000" pitchFamily="2" charset="0"/>
                <a:hlinkClick r:id="rId3"/>
              </a:rPr>
              <a:t>ostiana@gcsnc.com</a:t>
            </a:r>
            <a:endParaRPr lang="en-US" sz="1400" dirty="0">
              <a:latin typeface="HelloSkinny" panose="02000603000000000000" pitchFamily="2" charset="0"/>
              <a:ea typeface="HelloSkinny" panose="02000603000000000000" pitchFamily="2" charset="0"/>
            </a:endParaRPr>
          </a:p>
          <a:p>
            <a:pPr algn="ctr"/>
            <a:r>
              <a:rPr lang="en-US" sz="1400" dirty="0">
                <a:latin typeface="HelloSkinny" panose="02000603000000000000" pitchFamily="2" charset="0"/>
                <a:ea typeface="HelloSkinny" panose="02000603000000000000" pitchFamily="2" charset="0"/>
              </a:rPr>
              <a:t>*</a:t>
            </a:r>
            <a:r>
              <a:rPr lang="en-US" sz="1400" b="1" dirty="0">
                <a:latin typeface="HelloSkinny" panose="02000603000000000000" pitchFamily="2" charset="0"/>
                <a:ea typeface="HelloSkinny" panose="02000603000000000000" pitchFamily="2" charset="0"/>
              </a:rPr>
              <a:t>Morehead Elementary Schedule: </a:t>
            </a:r>
          </a:p>
          <a:p>
            <a:pPr algn="ctr"/>
            <a:r>
              <a:rPr lang="en-US" sz="1400" dirty="0">
                <a:latin typeface="HelloSkinny" panose="02000603000000000000" pitchFamily="2" charset="0"/>
                <a:ea typeface="HelloSkinny" panose="02000603000000000000" pitchFamily="2" charset="0"/>
              </a:rPr>
              <a:t>Alternate Monday, Wed. and Thurs.</a:t>
            </a:r>
          </a:p>
        </p:txBody>
      </p:sp>
      <p:sp>
        <p:nvSpPr>
          <p:cNvPr id="12" name="Rectangle 11">
            <a:extLst>
              <a:ext uri="{FF2B5EF4-FFF2-40B4-BE49-F238E27FC236}">
                <a16:creationId xmlns:a16="http://schemas.microsoft.com/office/drawing/2014/main" id="{264A05C5-FC1A-AA42-BB1B-3C7DE0895195}"/>
              </a:ext>
            </a:extLst>
          </p:cNvPr>
          <p:cNvSpPr/>
          <p:nvPr/>
        </p:nvSpPr>
        <p:spPr>
          <a:xfrm>
            <a:off x="4276164" y="5273652"/>
            <a:ext cx="3191633" cy="955005"/>
          </a:xfrm>
          <a:prstGeom prst="rect">
            <a:avLst/>
          </a:prstGeom>
        </p:spPr>
        <p:txBody>
          <a:bodyPr wrap="square">
            <a:spAutoFit/>
          </a:bodyPr>
          <a:lstStyle/>
          <a:p>
            <a:pPr algn="ctr"/>
            <a:r>
              <a:rPr lang="en-US" sz="1200" dirty="0">
                <a:latin typeface="HelloSkinny" panose="02000603000000000000" pitchFamily="2" charset="0"/>
                <a:ea typeface="HelloSkinny" panose="02000603000000000000" pitchFamily="2" charset="0"/>
              </a:rPr>
              <a:t>I currently hold a Bachelor’s in Social Work from The University of North Carolina</a:t>
            </a:r>
          </a:p>
          <a:p>
            <a:pPr algn="ctr"/>
            <a:r>
              <a:rPr lang="en-US" sz="1200" dirty="0">
                <a:latin typeface="HelloSkinny" panose="02000603000000000000" pitchFamily="2" charset="0"/>
                <a:ea typeface="HelloSkinny" panose="02000603000000000000" pitchFamily="2" charset="0"/>
              </a:rPr>
              <a:t>Greensboro</a:t>
            </a:r>
          </a:p>
          <a:p>
            <a:pPr algn="ctr"/>
            <a:endParaRPr lang="en-US" dirty="0">
              <a:latin typeface="HelloSkinny" panose="02000603000000000000" pitchFamily="2" charset="0"/>
              <a:ea typeface="HelloSkinny" panose="02000603000000000000" pitchFamily="2" charset="0"/>
            </a:endParaRPr>
          </a:p>
        </p:txBody>
      </p:sp>
      <p:sp>
        <p:nvSpPr>
          <p:cNvPr id="13" name="Rectangle 12">
            <a:extLst>
              <a:ext uri="{FF2B5EF4-FFF2-40B4-BE49-F238E27FC236}">
                <a16:creationId xmlns:a16="http://schemas.microsoft.com/office/drawing/2014/main" id="{69B347E7-44F7-2E4A-A3B2-D8F6CD2E0887}"/>
              </a:ext>
            </a:extLst>
          </p:cNvPr>
          <p:cNvSpPr/>
          <p:nvPr/>
        </p:nvSpPr>
        <p:spPr>
          <a:xfrm>
            <a:off x="60512" y="8680292"/>
            <a:ext cx="7651376" cy="1384995"/>
          </a:xfrm>
          <a:prstGeom prst="rect">
            <a:avLst/>
          </a:prstGeom>
        </p:spPr>
        <p:txBody>
          <a:bodyPr wrap="square">
            <a:spAutoFit/>
          </a:bodyPr>
          <a:lstStyle/>
          <a:p>
            <a:r>
              <a:rPr lang="en-US" sz="1200" dirty="0">
                <a:ea typeface="+mn-lt"/>
                <a:cs typeface="+mn-lt"/>
              </a:rPr>
              <a:t>As a school social worker, I support students, parents, and staff by connecting them with resources and tools that enhance the academic experience and overall performance of our students. At Morehead Elementary, I help families access essential services like food, shelter, clothing, furniture, legal assistance, and educational support. In collaboration with our school counselor, Ms. Haskins, I also work to implement Social Emotional Learning (SEL) strategies to promote student well-being.</a:t>
            </a:r>
            <a:r>
              <a:rPr lang="en-US" sz="1200" dirty="0">
                <a:ea typeface="+mn-lt"/>
                <a:cs typeface="Calibri"/>
              </a:rPr>
              <a:t> </a:t>
            </a:r>
            <a:r>
              <a:rPr lang="en-US" sz="1200" dirty="0">
                <a:ea typeface="+mn-lt"/>
                <a:cs typeface="+mn-lt"/>
              </a:rPr>
              <a:t>Additionally, I monitor attendance and work in partnership with the Exceptional Children (EC) team by conducting assessments and other testing components. Please don’t hesitate to reach out if you need assistance—I am here to help!</a:t>
            </a:r>
            <a:endParaRPr lang="en-US" sz="1200" dirty="0">
              <a:ea typeface="Calibri"/>
              <a:cs typeface="Calibri"/>
            </a:endParaRPr>
          </a:p>
        </p:txBody>
      </p:sp>
      <p:pic>
        <p:nvPicPr>
          <p:cNvPr id="2" name="Picture 4" descr="UNCG Department of Social Work | LinkedIn">
            <a:extLst>
              <a:ext uri="{FF2B5EF4-FFF2-40B4-BE49-F238E27FC236}">
                <a16:creationId xmlns:a16="http://schemas.microsoft.com/office/drawing/2014/main" id="{1DB74775-3AAA-3EEF-CAEB-5D3CA08CD3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0259" y="5868110"/>
            <a:ext cx="1384995" cy="138499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Placeholder 2" descr="A person wearing glasses and a floral shirt&#10;&#10;Description automatically generated">
            <a:extLst>
              <a:ext uri="{FF2B5EF4-FFF2-40B4-BE49-F238E27FC236}">
                <a16:creationId xmlns:a16="http://schemas.microsoft.com/office/drawing/2014/main" id="{E83CEB31-8E1B-F7EA-9CF5-8F3C77DA0A9C}"/>
              </a:ext>
            </a:extLst>
          </p:cNvPr>
          <p:cNvPicPr>
            <a:picLocks noChangeAspect="1"/>
          </p:cNvPicPr>
          <p:nvPr/>
        </p:nvPicPr>
        <p:blipFill>
          <a:blip r:embed="rId5"/>
          <a:stretch>
            <a:fillRect/>
          </a:stretch>
        </p:blipFill>
        <p:spPr>
          <a:xfrm rot="5400000">
            <a:off x="233788" y="1671761"/>
            <a:ext cx="2676292" cy="2704230"/>
          </a:xfrm>
          <a:prstGeom prst="ellipse">
            <a:avLst/>
          </a:prstGeom>
        </p:spPr>
      </p:pic>
    </p:spTree>
    <p:extLst>
      <p:ext uri="{BB962C8B-B14F-4D97-AF65-F5344CB8AC3E}">
        <p14:creationId xmlns:p14="http://schemas.microsoft.com/office/powerpoint/2010/main" val="337986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8391802F-80DF-CA4D-82FF-D6F4D1BD1159}"/>
              </a:ext>
            </a:extLst>
          </p:cNvPr>
          <p:cNvSpPr txBox="1"/>
          <p:nvPr/>
        </p:nvSpPr>
        <p:spPr>
          <a:xfrm>
            <a:off x="2963511" y="2194207"/>
            <a:ext cx="4808889" cy="2462213"/>
          </a:xfrm>
          <a:prstGeom prst="rect">
            <a:avLst/>
          </a:prstGeom>
          <a:noFill/>
        </p:spPr>
        <p:txBody>
          <a:bodyPr wrap="square" rtlCol="0">
            <a:spAutoFit/>
          </a:bodyPr>
          <a:lstStyle/>
          <a:p>
            <a:r>
              <a:rPr lang="es-ES" sz="1100" dirty="0"/>
              <a:t>Mi nombre es Anelba Ostiana Ramos y soy la trabajadora social de la Escuela Primaria Morehead. Nací y crecí en Puerto Rico y mi primer idioma es Español. Aunque amo mi hermosa isla, Greensboro ha sido mi hogar durante los últimos 17 años desde que me mudé aquí con mi esposo y su familia.
Antes de convertirme en trabajadora social, tuve el privilegio de servir como intérprete y enlace comunitario aquí mismo en Morehead. Esa experiencia profundizó mi pasión por el trabajo social y estoy dedicada a apoyar a nuestros estudiantes y sus familias.
Fuera del trabajo, disfruto leyendo, viendo televisión, escuchando música y explorando nuevos sabores a través de la cocina y las cenas fuera de casa. También me gusta pasar tiempo con mi familia y amigos, y me encanta viajar.
¡Espero con ansias otro emocionante año escolar 2024-25 en Morehead lleno de crecimiento, experiencias divertidas y colaboración con mis colegas y nuestros </a:t>
            </a:r>
            <a:r>
              <a:rPr lang="es-ES" sz="1100"/>
              <a:t>talentosos estudiantes estrella!</a:t>
            </a:r>
            <a:endParaRPr lang="en-US" sz="1100" dirty="0"/>
          </a:p>
        </p:txBody>
      </p:sp>
      <p:sp>
        <p:nvSpPr>
          <p:cNvPr id="11" name="Rectangle 10">
            <a:extLst>
              <a:ext uri="{FF2B5EF4-FFF2-40B4-BE49-F238E27FC236}">
                <a16:creationId xmlns:a16="http://schemas.microsoft.com/office/drawing/2014/main" id="{1D87DD52-03B5-154A-9182-4AD591D4AE2F}"/>
              </a:ext>
            </a:extLst>
          </p:cNvPr>
          <p:cNvSpPr/>
          <p:nvPr/>
        </p:nvSpPr>
        <p:spPr>
          <a:xfrm>
            <a:off x="60512" y="5401981"/>
            <a:ext cx="3435725" cy="2062103"/>
          </a:xfrm>
          <a:prstGeom prst="rect">
            <a:avLst/>
          </a:prstGeom>
        </p:spPr>
        <p:txBody>
          <a:bodyPr wrap="square">
            <a:spAutoFit/>
          </a:bodyPr>
          <a:lstStyle/>
          <a:p>
            <a:pPr algn="ctr"/>
            <a:r>
              <a:rPr lang="en-US" sz="1600" b="1" dirty="0">
                <a:latin typeface="HelloSkinny" panose="02000603000000000000" pitchFamily="2" charset="0"/>
                <a:ea typeface="HelloSkinny" panose="02000603000000000000" pitchFamily="2" charset="0"/>
              </a:rPr>
              <a:t>Escuela Primaria Morehead</a:t>
            </a:r>
          </a:p>
          <a:p>
            <a:pPr algn="ctr"/>
            <a:r>
              <a:rPr lang="en-US" sz="1400" dirty="0">
                <a:latin typeface="HelloSkinny" panose="02000603000000000000" pitchFamily="2" charset="0"/>
                <a:ea typeface="HelloSkinny" panose="02000603000000000000" pitchFamily="2" charset="0"/>
              </a:rPr>
              <a:t>4630 Tower Rd.</a:t>
            </a:r>
          </a:p>
          <a:p>
            <a:pPr algn="ctr"/>
            <a:r>
              <a:rPr lang="en-US" sz="1400" dirty="0">
                <a:latin typeface="HelloSkinny" panose="02000603000000000000" pitchFamily="2" charset="0"/>
                <a:ea typeface="HelloSkinny" panose="02000603000000000000" pitchFamily="2" charset="0"/>
              </a:rPr>
              <a:t>Greensboro, N.C. 27410</a:t>
            </a:r>
          </a:p>
          <a:p>
            <a:pPr algn="ctr"/>
            <a:r>
              <a:rPr lang="es-ES" sz="1400" b="1" dirty="0">
                <a:latin typeface="HelloSkinny" panose="02000603000000000000" pitchFamily="2" charset="0"/>
                <a:ea typeface="HelloSkinny" panose="02000603000000000000" pitchFamily="2" charset="0"/>
              </a:rPr>
              <a:t>Oficina: </a:t>
            </a:r>
            <a:r>
              <a:rPr lang="es-ES" sz="1400" dirty="0">
                <a:latin typeface="HelloSkinny" panose="02000603000000000000" pitchFamily="2" charset="0"/>
                <a:ea typeface="HelloSkinny" panose="02000603000000000000" pitchFamily="2" charset="0"/>
              </a:rPr>
              <a:t>(336) 294-7370
</a:t>
            </a:r>
            <a:r>
              <a:rPr lang="es-ES" sz="1400" b="1" dirty="0">
                <a:latin typeface="HelloSkinny" panose="02000603000000000000" pitchFamily="2" charset="0"/>
                <a:ea typeface="HelloSkinny" panose="02000603000000000000" pitchFamily="2" charset="0"/>
              </a:rPr>
              <a:t>Móvil:</a:t>
            </a:r>
            <a:r>
              <a:rPr lang="es-ES" sz="1400" dirty="0">
                <a:latin typeface="HelloSkinny" panose="02000603000000000000" pitchFamily="2" charset="0"/>
                <a:ea typeface="HelloSkinny" panose="02000603000000000000" pitchFamily="2" charset="0"/>
              </a:rPr>
              <a:t> (336) 202-3698
 </a:t>
            </a:r>
            <a:r>
              <a:rPr lang="es-ES" sz="1200" dirty="0">
                <a:latin typeface="HelloSkinny" panose="02000603000000000000" pitchFamily="2" charset="0"/>
                <a:ea typeface="HelloSkinny" panose="02000603000000000000" pitchFamily="2" charset="0"/>
              </a:rPr>
              <a:t>No dude en llamar o enviar un mensaje de texto</a:t>
            </a:r>
            <a:r>
              <a:rPr lang="es-ES" sz="1400" dirty="0">
                <a:latin typeface="HelloSkinny" panose="02000603000000000000" pitchFamily="2" charset="0"/>
                <a:ea typeface="HelloSkinny" panose="02000603000000000000" pitchFamily="2" charset="0"/>
              </a:rPr>
              <a:t>
</a:t>
            </a:r>
            <a:r>
              <a:rPr lang="es-ES" sz="1400" b="1" dirty="0">
                <a:latin typeface="HelloSkinny" panose="02000603000000000000" pitchFamily="2" charset="0"/>
                <a:ea typeface="HelloSkinny" panose="02000603000000000000" pitchFamily="2" charset="0"/>
              </a:rPr>
              <a:t>Correo electrónico: </a:t>
            </a:r>
            <a:r>
              <a:rPr lang="es-ES" sz="1400" dirty="0">
                <a:latin typeface="HelloSkinny" panose="02000603000000000000" pitchFamily="2" charset="0"/>
                <a:ea typeface="HelloSkinny" panose="02000603000000000000" pitchFamily="2" charset="0"/>
                <a:hlinkClick r:id="rId3"/>
              </a:rPr>
              <a:t>ostiana@gcsnc.com</a:t>
            </a:r>
            <a:endParaRPr lang="es-ES" sz="1400" dirty="0">
              <a:latin typeface="HelloSkinny" panose="02000603000000000000" pitchFamily="2" charset="0"/>
              <a:ea typeface="HelloSkinny" panose="02000603000000000000" pitchFamily="2" charset="0"/>
            </a:endParaRPr>
          </a:p>
          <a:p>
            <a:pPr algn="ctr"/>
            <a:r>
              <a:rPr lang="es-ES" sz="1400" dirty="0">
                <a:latin typeface="HelloSkinny" panose="02000603000000000000" pitchFamily="2" charset="0"/>
                <a:ea typeface="HelloSkinny" panose="02000603000000000000" pitchFamily="2" charset="0"/>
              </a:rPr>
              <a:t>*</a:t>
            </a:r>
            <a:r>
              <a:rPr lang="es-ES" sz="1400" b="1" dirty="0">
                <a:latin typeface="HelloSkinny" panose="02000603000000000000" pitchFamily="2" charset="0"/>
                <a:ea typeface="HelloSkinny" panose="02000603000000000000" pitchFamily="2" charset="0"/>
              </a:rPr>
              <a:t>Horario de la Escuela Primaria Morehead: </a:t>
            </a:r>
            <a:r>
              <a:rPr lang="es-ES" sz="1400" dirty="0">
                <a:latin typeface="HelloSkinny" panose="02000603000000000000" pitchFamily="2" charset="0"/>
                <a:ea typeface="HelloSkinny" panose="02000603000000000000" pitchFamily="2" charset="0"/>
              </a:rPr>
              <a:t>
Lunes alternos, Miércoles y Jueves</a:t>
            </a:r>
            <a:r>
              <a:rPr lang="en-US" sz="1400" dirty="0">
                <a:latin typeface="HelloSkinny" panose="02000603000000000000" pitchFamily="2" charset="0"/>
                <a:ea typeface="HelloSkinny" panose="02000603000000000000" pitchFamily="2" charset="0"/>
              </a:rPr>
              <a:t>.</a:t>
            </a:r>
          </a:p>
        </p:txBody>
      </p:sp>
      <p:sp>
        <p:nvSpPr>
          <p:cNvPr id="12" name="Rectangle 11">
            <a:extLst>
              <a:ext uri="{FF2B5EF4-FFF2-40B4-BE49-F238E27FC236}">
                <a16:creationId xmlns:a16="http://schemas.microsoft.com/office/drawing/2014/main" id="{264A05C5-FC1A-AA42-BB1B-3C7DE0895195}"/>
              </a:ext>
            </a:extLst>
          </p:cNvPr>
          <p:cNvSpPr/>
          <p:nvPr/>
        </p:nvSpPr>
        <p:spPr>
          <a:xfrm>
            <a:off x="4276164" y="5273652"/>
            <a:ext cx="3191633" cy="646331"/>
          </a:xfrm>
          <a:prstGeom prst="rect">
            <a:avLst/>
          </a:prstGeom>
        </p:spPr>
        <p:txBody>
          <a:bodyPr wrap="square">
            <a:spAutoFit/>
          </a:bodyPr>
          <a:lstStyle/>
          <a:p>
            <a:pPr algn="ctr"/>
            <a:r>
              <a:rPr lang="es-ES" sz="1200" dirty="0">
                <a:latin typeface="HelloSkinny" panose="02000603000000000000" pitchFamily="2" charset="0"/>
                <a:ea typeface="HelloSkinny" panose="02000603000000000000" pitchFamily="2" charset="0"/>
              </a:rPr>
              <a:t>Actualmente tengo una licenciatura en Trabajo Social de la Universidad de Carolina del Norte
Greensboro</a:t>
            </a:r>
            <a:endParaRPr lang="en-US" dirty="0">
              <a:latin typeface="HelloSkinny" panose="02000603000000000000" pitchFamily="2" charset="0"/>
              <a:ea typeface="HelloSkinny" panose="02000603000000000000" pitchFamily="2" charset="0"/>
            </a:endParaRPr>
          </a:p>
        </p:txBody>
      </p:sp>
      <p:sp>
        <p:nvSpPr>
          <p:cNvPr id="13" name="Rectangle 12">
            <a:extLst>
              <a:ext uri="{FF2B5EF4-FFF2-40B4-BE49-F238E27FC236}">
                <a16:creationId xmlns:a16="http://schemas.microsoft.com/office/drawing/2014/main" id="{69B347E7-44F7-2E4A-A3B2-D8F6CD2E0887}"/>
              </a:ext>
            </a:extLst>
          </p:cNvPr>
          <p:cNvSpPr/>
          <p:nvPr/>
        </p:nvSpPr>
        <p:spPr>
          <a:xfrm>
            <a:off x="60512" y="8680292"/>
            <a:ext cx="7651376" cy="1384995"/>
          </a:xfrm>
          <a:prstGeom prst="rect">
            <a:avLst/>
          </a:prstGeom>
        </p:spPr>
        <p:txBody>
          <a:bodyPr wrap="square">
            <a:spAutoFit/>
          </a:bodyPr>
          <a:lstStyle/>
          <a:p>
            <a:r>
              <a:rPr lang="es-ES" sz="1200" dirty="0">
                <a:ea typeface="+mn-lt"/>
                <a:cs typeface="+mn-lt"/>
              </a:rPr>
              <a:t>Como trabajadora social escolar, apoyo a los estudiantes, padres y personal conectándolos con recursos y herramientas que mejoran la experiencia académica y el rendimiento general de nuestros estudiantes. En la Escuela Primaria Morehead, ayudo a las familias a acceder a servicios esenciales como alimentos, refugio, ropa, muebles, asistencia legal y apoyo educativo. En colaboración con nuestra consejera escolar, la Sra. Haskins, también trabajo para implementar estrategias de Aprendizaje Social y Emocional (SEL) para promover el bienestar de los estudiantes. Además, superviso la asistencia y trabajo en colaboración con el equipo de Niños Excepcionales (EC) mediante la realización de evaluaciones y otros componentes del proceso de prueba. No dude en comunicarse si necesita ayuda, ¡Estoy aquí para ayudarle!</a:t>
            </a:r>
            <a:endParaRPr lang="en-US" sz="1200" dirty="0">
              <a:ea typeface="Calibri"/>
              <a:cs typeface="Calibri"/>
            </a:endParaRPr>
          </a:p>
        </p:txBody>
      </p:sp>
      <p:pic>
        <p:nvPicPr>
          <p:cNvPr id="2" name="Picture 4" descr="UNCG Department of Social Work | LinkedIn">
            <a:extLst>
              <a:ext uri="{FF2B5EF4-FFF2-40B4-BE49-F238E27FC236}">
                <a16:creationId xmlns:a16="http://schemas.microsoft.com/office/drawing/2014/main" id="{1DB74775-3AAA-3EEF-CAEB-5D3CA08CD3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0259" y="5868110"/>
            <a:ext cx="1384995" cy="138499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Placeholder 2" descr="A person wearing glasses and a floral shirt&#10;&#10;Description automatically generated">
            <a:extLst>
              <a:ext uri="{FF2B5EF4-FFF2-40B4-BE49-F238E27FC236}">
                <a16:creationId xmlns:a16="http://schemas.microsoft.com/office/drawing/2014/main" id="{E83CEB31-8E1B-F7EA-9CF5-8F3C77DA0A9C}"/>
              </a:ext>
            </a:extLst>
          </p:cNvPr>
          <p:cNvPicPr>
            <a:picLocks noChangeAspect="1"/>
          </p:cNvPicPr>
          <p:nvPr/>
        </p:nvPicPr>
        <p:blipFill>
          <a:blip r:embed="rId5"/>
          <a:stretch>
            <a:fillRect/>
          </a:stretch>
        </p:blipFill>
        <p:spPr>
          <a:xfrm rot="5400000">
            <a:off x="233788" y="1671761"/>
            <a:ext cx="2676292" cy="2704230"/>
          </a:xfrm>
          <a:prstGeom prst="ellipse">
            <a:avLst/>
          </a:prstGeom>
        </p:spPr>
      </p:pic>
    </p:spTree>
    <p:extLst>
      <p:ext uri="{BB962C8B-B14F-4D97-AF65-F5344CB8AC3E}">
        <p14:creationId xmlns:p14="http://schemas.microsoft.com/office/powerpoint/2010/main" val="37938088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{5926027D-F7F6-2249-A465-C0B1F27CDCD5}tf10001071</Template>
  <TotalTime>85350</TotalTime>
  <Words>765</Words>
  <Application>Microsoft Office PowerPoint</Application>
  <PresentationFormat>Custom</PresentationFormat>
  <Paragraphs>24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HelloSkinny</vt:lpstr>
      <vt:lpstr>Office Theme</vt:lpstr>
      <vt:lpstr>PowerPoint Presentation</vt:lpstr>
      <vt:lpstr>PowerPoint Presentation</vt:lpstr>
    </vt:vector>
  </TitlesOfParts>
  <Company>Kamilo`iki Elementary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Abigail McClellan</dc:creator>
  <cp:lastModifiedBy>Ostiana, Anelba</cp:lastModifiedBy>
  <cp:revision>580</cp:revision>
  <dcterms:created xsi:type="dcterms:W3CDTF">2019-01-12T06:36:26Z</dcterms:created>
  <dcterms:modified xsi:type="dcterms:W3CDTF">2024-10-04T15:34:38Z</dcterms:modified>
</cp:coreProperties>
</file>