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hra, Natalie" userId="650b6e59-8c79-4cc6-bb73-51e7fd4871e4" providerId="ADAL" clId="{4C744367-F977-4940-946B-BB5AD9C3F7D6}"/>
    <pc:docChg chg="custSel modSld">
      <pc:chgData name="Mishra, Natalie" userId="650b6e59-8c79-4cc6-bb73-51e7fd4871e4" providerId="ADAL" clId="{4C744367-F977-4940-946B-BB5AD9C3F7D6}" dt="2024-01-15T15:49:33.931" v="0" actId="26606"/>
      <pc:docMkLst>
        <pc:docMk/>
      </pc:docMkLst>
      <pc:sldChg chg="addSp delSp modSp mod setBg setClrOvrMap">
        <pc:chgData name="Mishra, Natalie" userId="650b6e59-8c79-4cc6-bb73-51e7fd4871e4" providerId="ADAL" clId="{4C744367-F977-4940-946B-BB5AD9C3F7D6}" dt="2024-01-15T15:49:33.931" v="0" actId="26606"/>
        <pc:sldMkLst>
          <pc:docMk/>
          <pc:sldMk cId="34916518" sldId="256"/>
        </pc:sldMkLst>
        <pc:spChg chg="mod">
          <ac:chgData name="Mishra, Natalie" userId="650b6e59-8c79-4cc6-bb73-51e7fd4871e4" providerId="ADAL" clId="{4C744367-F977-4940-946B-BB5AD9C3F7D6}" dt="2024-01-15T15:49:33.931" v="0" actId="26606"/>
          <ac:spMkLst>
            <pc:docMk/>
            <pc:sldMk cId="34916518" sldId="256"/>
            <ac:spMk id="2" creationId="{BA631BA1-53BD-C41F-0E08-3B6AAED555B7}"/>
          </ac:spMkLst>
        </pc:spChg>
        <pc:spChg chg="mod ord">
          <ac:chgData name="Mishra, Natalie" userId="650b6e59-8c79-4cc6-bb73-51e7fd4871e4" providerId="ADAL" clId="{4C744367-F977-4940-946B-BB5AD9C3F7D6}" dt="2024-01-15T15:49:33.931" v="0" actId="26606"/>
          <ac:spMkLst>
            <pc:docMk/>
            <pc:sldMk cId="34916518" sldId="256"/>
            <ac:spMk id="3" creationId="{0E1CBE96-9A40-EC01-71DF-44D9EFC1E526}"/>
          </ac:spMkLst>
        </pc:spChg>
        <pc:spChg chg="del">
          <ac:chgData name="Mishra, Natalie" userId="650b6e59-8c79-4cc6-bb73-51e7fd4871e4" providerId="ADAL" clId="{4C744367-F977-4940-946B-BB5AD9C3F7D6}" dt="2024-01-15T15:49:33.931" v="0" actId="26606"/>
          <ac:spMkLst>
            <pc:docMk/>
            <pc:sldMk cId="34916518" sldId="256"/>
            <ac:spMk id="15" creationId="{5B1AD7AF-3A60-4C4F-979F-367102EFD94E}"/>
          </ac:spMkLst>
        </pc:spChg>
        <pc:spChg chg="del">
          <ac:chgData name="Mishra, Natalie" userId="650b6e59-8c79-4cc6-bb73-51e7fd4871e4" providerId="ADAL" clId="{4C744367-F977-4940-946B-BB5AD9C3F7D6}" dt="2024-01-15T15:49:33.931" v="0" actId="26606"/>
          <ac:spMkLst>
            <pc:docMk/>
            <pc:sldMk cId="34916518" sldId="256"/>
            <ac:spMk id="17" creationId="{56177C8A-E75D-4FB9-8BA0-1FC843442E64}"/>
          </ac:spMkLst>
        </pc:spChg>
        <pc:spChg chg="add">
          <ac:chgData name="Mishra, Natalie" userId="650b6e59-8c79-4cc6-bb73-51e7fd4871e4" providerId="ADAL" clId="{4C744367-F977-4940-946B-BB5AD9C3F7D6}" dt="2024-01-15T15:49:33.931" v="0" actId="26606"/>
          <ac:spMkLst>
            <pc:docMk/>
            <pc:sldMk cId="34916518" sldId="256"/>
            <ac:spMk id="26" creationId="{50496C6C-A85F-426B-9ED1-3444166CE4E1}"/>
          </ac:spMkLst>
        </pc:spChg>
        <pc:picChg chg="del">
          <ac:chgData name="Mishra, Natalie" userId="650b6e59-8c79-4cc6-bb73-51e7fd4871e4" providerId="ADAL" clId="{4C744367-F977-4940-946B-BB5AD9C3F7D6}" dt="2024-01-15T15:49:33.931" v="0" actId="26606"/>
          <ac:picMkLst>
            <pc:docMk/>
            <pc:sldMk cId="34916518" sldId="256"/>
            <ac:picMk id="19" creationId="{64D5A4F4-D4E3-46DE-875C-AD1C203EB72F}"/>
          </ac:picMkLst>
        </pc:picChg>
        <pc:picChg chg="del">
          <ac:chgData name="Mishra, Natalie" userId="650b6e59-8c79-4cc6-bb73-51e7fd4871e4" providerId="ADAL" clId="{4C744367-F977-4940-946B-BB5AD9C3F7D6}" dt="2024-01-15T15:49:33.931" v="0" actId="26606"/>
          <ac:picMkLst>
            <pc:docMk/>
            <pc:sldMk cId="34916518" sldId="256"/>
            <ac:picMk id="21" creationId="{15BD1DD2-85A0-4736-89A9-C9D793DCAEE5}"/>
          </ac:picMkLst>
        </pc:picChg>
        <pc:picChg chg="add">
          <ac:chgData name="Mishra, Natalie" userId="650b6e59-8c79-4cc6-bb73-51e7fd4871e4" providerId="ADAL" clId="{4C744367-F977-4940-946B-BB5AD9C3F7D6}" dt="2024-01-15T15:49:33.931" v="0" actId="26606"/>
          <ac:picMkLst>
            <pc:docMk/>
            <pc:sldMk cId="34916518" sldId="256"/>
            <ac:picMk id="30" creationId="{D912EF34-0253-41FD-9940-D8FBB7DE74B1}"/>
          </ac:picMkLst>
        </pc:picChg>
        <pc:cxnChg chg="add">
          <ac:chgData name="Mishra, Natalie" userId="650b6e59-8c79-4cc6-bb73-51e7fd4871e4" providerId="ADAL" clId="{4C744367-F977-4940-946B-BB5AD9C3F7D6}" dt="2024-01-15T15:49:33.931" v="0" actId="26606"/>
          <ac:cxnSpMkLst>
            <pc:docMk/>
            <pc:sldMk cId="34916518" sldId="256"/>
            <ac:cxnSpMk id="28" creationId="{AD0EF22F-5D3C-4240-8C32-1B20803E5A89}"/>
          </ac:cxnSpMkLst>
        </pc:cxn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01:19:33.702"/>
    </inkml:context>
    <inkml:brush xml:id="br0">
      <inkml:brushProperty name="width" value="0.06" units="cm"/>
      <inkml:brushProperty name="height" value="0.06" units="cm"/>
    </inkml:brush>
  </inkml:definitions>
  <inkml:trace contextRef="#ctx0" brushRef="#br0">64 157 8137,'-17'0'-1173,"-7"0"1173,1 0 0,39-70 0,15-16 0</inkml:trace>
  <inkml:trace contextRef="#ctx0" brushRef="#br0" timeOffset="1019">168 157 6007,'0'-10'-226,"0"2"226,0 8 0,30-7 0,9-3 0</inkml:trace>
  <inkml:trace contextRef="#ctx0" brushRef="#br0" timeOffset="1227">98 295 8165,'-17'0'0,"0"0"-1302,0 0 716,-1 0 232,1 0 354,7-8 0,41-9 0,17-10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01:19:35.827"/>
    </inkml:context>
    <inkml:brush xml:id="br0">
      <inkml:brushProperty name="width" value="0.06" units="cm"/>
      <inkml:brushProperty name="height" value="0.06" units="cm"/>
    </inkml:brush>
  </inkml:definitions>
  <inkml:trace contextRef="#ctx0" brushRef="#br0">226 35 8165,'-25'0'-134,"5"0"1,-10-5-74,7-1 0,5-6 46,7 7-135,7-1 1,-2 6 13,12 0 1,-2 2 134,7 3 147,1 5 0,13-16 0,2-5 0</inkml:trace>
  <inkml:trace contextRef="#ctx0" brushRef="#br0" timeOffset="177">104 191 8228,'-7'10'-397,"-3"-3"1,-7-7-26,0 0 1,-1 0 131,1 0 235,7 0 0,3-2-217,7-3 272,0 3 0,46-60 0,11-5 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1/15/24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1/15/24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1/15/24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1/15/24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1/15/24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1/15/24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1/15/24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customXml" Target="../ink/ink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hade val="98000"/>
                <a:satMod val="150000"/>
                <a:lumMod val="102000"/>
              </a:schemeClr>
            </a:gs>
            <a:gs pos="50000">
              <a:schemeClr val="bg2">
                <a:tint val="98000"/>
                <a:shade val="90000"/>
                <a:satMod val="13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0496C6C-A85F-426B-9ED1-3444166C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631BA1-53BD-C41F-0E08-3B6AAED555B7}"/>
              </a:ext>
            </a:extLst>
          </p:cNvPr>
          <p:cNvSpPr>
            <a:spLocks noGrp="1"/>
          </p:cNvSpPr>
          <p:nvPr>
            <p:ph type="ctrTitle"/>
          </p:nvPr>
        </p:nvSpPr>
        <p:spPr>
          <a:xfrm>
            <a:off x="792483" y="821265"/>
            <a:ext cx="6098705" cy="5222117"/>
          </a:xfrm>
        </p:spPr>
        <p:txBody>
          <a:bodyPr anchor="ctr">
            <a:normAutofit/>
          </a:bodyPr>
          <a:lstStyle/>
          <a:p>
            <a:pPr algn="r"/>
            <a:r>
              <a:rPr lang="en-US" sz="5400"/>
              <a:t>Theatre with</a:t>
            </a:r>
            <a:br>
              <a:rPr lang="en-US" sz="5400"/>
            </a:br>
            <a:r>
              <a:rPr lang="en-US" sz="5400"/>
              <a:t> Ms. Mishra</a:t>
            </a:r>
          </a:p>
        </p:txBody>
      </p:sp>
      <p:cxnSp>
        <p:nvCxnSpPr>
          <p:cNvPr id="28" name="Straight Connector 27">
            <a:extLst>
              <a:ext uri="{FF2B5EF4-FFF2-40B4-BE49-F238E27FC236}">
                <a16:creationId xmlns:a16="http://schemas.microsoft.com/office/drawing/2014/main" id="{AD0EF22F-5D3C-4240-8C32-1B20803E5A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97108"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D912EF34-0253-41FD-9940-D8FBB7DE74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7545075" y="2187578"/>
            <a:ext cx="6857999" cy="2482850"/>
          </a:xfrm>
          <a:prstGeom prst="rect">
            <a:avLst/>
          </a:prstGeom>
        </p:spPr>
      </p:pic>
      <p:sp>
        <p:nvSpPr>
          <p:cNvPr id="3" name="Subtitle 2">
            <a:extLst>
              <a:ext uri="{FF2B5EF4-FFF2-40B4-BE49-F238E27FC236}">
                <a16:creationId xmlns:a16="http://schemas.microsoft.com/office/drawing/2014/main" id="{0E1CBE96-9A40-EC01-71DF-44D9EFC1E526}"/>
              </a:ext>
            </a:extLst>
          </p:cNvPr>
          <p:cNvSpPr>
            <a:spLocks noGrp="1"/>
          </p:cNvSpPr>
          <p:nvPr>
            <p:ph type="subTitle" idx="1"/>
          </p:nvPr>
        </p:nvSpPr>
        <p:spPr>
          <a:xfrm>
            <a:off x="7903028" y="821265"/>
            <a:ext cx="3265713" cy="5222117"/>
          </a:xfrm>
        </p:spPr>
        <p:txBody>
          <a:bodyPr anchor="ctr">
            <a:normAutofit/>
          </a:bodyPr>
          <a:lstStyle/>
          <a:p>
            <a:r>
              <a:rPr lang="en-US" dirty="0"/>
              <a:t>Semester 2</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0E02F9A8-17F1-204B-ABC1-5ACC74A8D85C}"/>
                  </a:ext>
                </a:extLst>
              </p14:cNvPr>
              <p14:cNvContentPartPr/>
              <p14:nvPr/>
            </p14:nvContentPartPr>
            <p14:xfrm>
              <a:off x="3072340" y="2992894"/>
              <a:ext cx="85320" cy="106200"/>
            </p14:xfrm>
          </p:contentPart>
        </mc:Choice>
        <mc:Fallback xmlns="">
          <p:pic>
            <p:nvPicPr>
              <p:cNvPr id="7" name="Ink 6">
                <a:extLst>
                  <a:ext uri="{FF2B5EF4-FFF2-40B4-BE49-F238E27FC236}">
                    <a16:creationId xmlns:a16="http://schemas.microsoft.com/office/drawing/2014/main" id="{0E02F9A8-17F1-204B-ABC1-5ACC74A8D85C}"/>
                  </a:ext>
                </a:extLst>
              </p:cNvPr>
              <p:cNvPicPr/>
              <p:nvPr/>
            </p:nvPicPr>
            <p:blipFill>
              <a:blip r:embed="rId4"/>
              <a:stretch>
                <a:fillRect/>
              </a:stretch>
            </p:blipFill>
            <p:spPr>
              <a:xfrm>
                <a:off x="3061540" y="2982454"/>
                <a:ext cx="106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0CFD66C7-32BA-3BF8-BE87-03B3A3E23334}"/>
                  </a:ext>
                </a:extLst>
              </p14:cNvPr>
              <p14:cNvContentPartPr/>
              <p14:nvPr/>
            </p14:nvContentPartPr>
            <p14:xfrm>
              <a:off x="2752660" y="3161014"/>
              <a:ext cx="81360" cy="74880"/>
            </p14:xfrm>
          </p:contentPart>
        </mc:Choice>
        <mc:Fallback xmlns="">
          <p:pic>
            <p:nvPicPr>
              <p:cNvPr id="10" name="Ink 9">
                <a:extLst>
                  <a:ext uri="{FF2B5EF4-FFF2-40B4-BE49-F238E27FC236}">
                    <a16:creationId xmlns:a16="http://schemas.microsoft.com/office/drawing/2014/main" id="{0CFD66C7-32BA-3BF8-BE87-03B3A3E23334}"/>
                  </a:ext>
                </a:extLst>
              </p:cNvPr>
              <p:cNvPicPr/>
              <p:nvPr/>
            </p:nvPicPr>
            <p:blipFill>
              <a:blip r:embed="rId6"/>
              <a:stretch>
                <a:fillRect/>
              </a:stretch>
            </p:blipFill>
            <p:spPr>
              <a:xfrm>
                <a:off x="2742220" y="3150624"/>
                <a:ext cx="102600" cy="96018"/>
              </a:xfrm>
              <a:prstGeom prst="rect">
                <a:avLst/>
              </a:prstGeom>
            </p:spPr>
          </p:pic>
        </mc:Fallback>
      </mc:AlternateContent>
    </p:spTree>
    <p:extLst>
      <p:ext uri="{BB962C8B-B14F-4D97-AF65-F5344CB8AC3E}">
        <p14:creationId xmlns:p14="http://schemas.microsoft.com/office/powerpoint/2010/main" val="3491651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E60A92-E874-4888-2982-9D339C7EBB35}"/>
              </a:ext>
            </a:extLst>
          </p:cNvPr>
          <p:cNvSpPr>
            <a:spLocks noGrp="1"/>
          </p:cNvSpPr>
          <p:nvPr>
            <p:ph type="title"/>
          </p:nvPr>
        </p:nvSpPr>
        <p:spPr>
          <a:xfrm>
            <a:off x="4090507" y="764373"/>
            <a:ext cx="7434070" cy="1474330"/>
          </a:xfrm>
        </p:spPr>
        <p:txBody>
          <a:bodyPr>
            <a:normAutofit/>
          </a:bodyPr>
          <a:lstStyle/>
          <a:p>
            <a:r>
              <a:rPr lang="en-US" dirty="0"/>
              <a:t>Ensemble Games</a:t>
            </a:r>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5719" y="2187575"/>
            <a:ext cx="6857999" cy="2482850"/>
          </a:xfrm>
          <a:prstGeom prst="rect">
            <a:avLst/>
          </a:prstGeom>
        </p:spPr>
      </p:pic>
      <p:sp>
        <p:nvSpPr>
          <p:cNvPr id="3" name="Content Placeholder 2">
            <a:extLst>
              <a:ext uri="{FF2B5EF4-FFF2-40B4-BE49-F238E27FC236}">
                <a16:creationId xmlns:a16="http://schemas.microsoft.com/office/drawing/2014/main" id="{F01B302E-C7AA-E488-B383-9A99C363866C}"/>
              </a:ext>
            </a:extLst>
          </p:cNvPr>
          <p:cNvSpPr>
            <a:spLocks noGrp="1"/>
          </p:cNvSpPr>
          <p:nvPr>
            <p:ph idx="1"/>
          </p:nvPr>
        </p:nvSpPr>
        <p:spPr>
          <a:xfrm>
            <a:off x="4090507" y="2628900"/>
            <a:ext cx="7454077" cy="3589785"/>
          </a:xfrm>
        </p:spPr>
        <p:txBody>
          <a:bodyPr>
            <a:normAutofit/>
          </a:bodyPr>
          <a:lstStyle/>
          <a:p>
            <a:r>
              <a:rPr lang="en-US" sz="2000"/>
              <a:t>,When we have time remaining at the end of class, we may be able to play different ensemble games that we will learn over time.</a:t>
            </a:r>
          </a:p>
          <a:p>
            <a:endParaRPr lang="en-US" sz="2000"/>
          </a:p>
          <a:p>
            <a:r>
              <a:rPr lang="en-US" sz="2000"/>
              <a:t>Today we are going to start off with a classic theatre game: Zip, Zap, Zoop</a:t>
            </a:r>
          </a:p>
        </p:txBody>
      </p:sp>
    </p:spTree>
    <p:extLst>
      <p:ext uri="{BB962C8B-B14F-4D97-AF65-F5344CB8AC3E}">
        <p14:creationId xmlns:p14="http://schemas.microsoft.com/office/powerpoint/2010/main" val="2417697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439DE2-6DB0-BADC-4483-7C255CECBC58}"/>
              </a:ext>
            </a:extLst>
          </p:cNvPr>
          <p:cNvSpPr>
            <a:spLocks noGrp="1"/>
          </p:cNvSpPr>
          <p:nvPr>
            <p:ph idx="1"/>
          </p:nvPr>
        </p:nvSpPr>
        <p:spPr>
          <a:xfrm>
            <a:off x="633370" y="1744380"/>
            <a:ext cx="9222535" cy="3845311"/>
          </a:xfrm>
        </p:spPr>
        <p:txBody>
          <a:bodyPr anchor="ctr">
            <a:normAutofit/>
          </a:bodyPr>
          <a:lstStyle/>
          <a:p>
            <a:r>
              <a:rPr lang="en-US" sz="2000"/>
              <a:t>Arrive on time</a:t>
            </a:r>
          </a:p>
          <a:p>
            <a:r>
              <a:rPr lang="en-US" sz="2000"/>
              <a:t>Come to class ready to learn and work</a:t>
            </a:r>
          </a:p>
          <a:p>
            <a:r>
              <a:rPr lang="en-US" sz="2000"/>
              <a:t>Help keep our spaces and supplies in good repair</a:t>
            </a:r>
          </a:p>
          <a:p>
            <a:r>
              <a:rPr lang="en-US" sz="2000"/>
              <a:t>Treat your ensemble and director(s) with respect</a:t>
            </a:r>
          </a:p>
          <a:p>
            <a:r>
              <a:rPr lang="en-US" sz="2000"/>
              <a:t>Do not eat in the classroom unless given permission</a:t>
            </a:r>
          </a:p>
          <a:p>
            <a:r>
              <a:rPr lang="en-US" sz="2000"/>
              <a:t>Absolutely no gum </a:t>
            </a:r>
          </a:p>
        </p:txBody>
      </p:sp>
      <p:pic>
        <p:nvPicPr>
          <p:cNvPr id="10" name="Picture 9">
            <a:extLst>
              <a:ext uri="{FF2B5EF4-FFF2-40B4-BE49-F238E27FC236}">
                <a16:creationId xmlns:a16="http://schemas.microsoft.com/office/drawing/2014/main" id="{287356FD-82C7-4E0B-9494-355CAE397DA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alphaModFix amt="75000"/>
            <a:extLst>
              <a:ext uri="{28A0092B-C50C-407E-A947-70E740481C1C}">
                <a14:useLocalDpi xmlns:a14="http://schemas.microsoft.com/office/drawing/2010/main" val="0"/>
              </a:ext>
            </a:extLst>
          </a:blip>
          <a:srcRect r="62946" b="15805"/>
          <a:stretch/>
        </p:blipFill>
        <p:spPr>
          <a:xfrm rot="5400000" flipH="1" flipV="1">
            <a:off x="8887991" y="3553991"/>
            <a:ext cx="4517571" cy="2090448"/>
          </a:xfrm>
          <a:prstGeom prst="rect">
            <a:avLst/>
          </a:prstGeom>
          <a:noFill/>
        </p:spPr>
      </p:pic>
      <p:sp>
        <p:nvSpPr>
          <p:cNvPr id="2" name="Title 1">
            <a:extLst>
              <a:ext uri="{FF2B5EF4-FFF2-40B4-BE49-F238E27FC236}">
                <a16:creationId xmlns:a16="http://schemas.microsoft.com/office/drawing/2014/main" id="{9A6B73BE-A4AD-1EB0-F4AE-E495241D89A6}"/>
              </a:ext>
            </a:extLst>
          </p:cNvPr>
          <p:cNvSpPr>
            <a:spLocks noGrp="1"/>
          </p:cNvSpPr>
          <p:nvPr>
            <p:ph type="title"/>
          </p:nvPr>
        </p:nvSpPr>
        <p:spPr>
          <a:xfrm>
            <a:off x="633370" y="621795"/>
            <a:ext cx="9845190" cy="1293028"/>
          </a:xfrm>
        </p:spPr>
        <p:txBody>
          <a:bodyPr>
            <a:normAutofit/>
          </a:bodyPr>
          <a:lstStyle/>
          <a:p>
            <a:pPr algn="l"/>
            <a:r>
              <a:rPr lang="en-US" dirty="0"/>
              <a:t>Classroom expectations</a:t>
            </a:r>
            <a:endParaRPr lang="en-US"/>
          </a:p>
        </p:txBody>
      </p:sp>
    </p:spTree>
    <p:extLst>
      <p:ext uri="{BB962C8B-B14F-4D97-AF65-F5344CB8AC3E}">
        <p14:creationId xmlns:p14="http://schemas.microsoft.com/office/powerpoint/2010/main" val="2130890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29CFB1-4A36-4A05-8D7A-948E22773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4AD32D-94D0-CFF8-4BC7-9ECFA0B74798}"/>
              </a:ext>
            </a:extLst>
          </p:cNvPr>
          <p:cNvSpPr>
            <a:spLocks noGrp="1"/>
          </p:cNvSpPr>
          <p:nvPr>
            <p:ph idx="1"/>
          </p:nvPr>
        </p:nvSpPr>
        <p:spPr>
          <a:xfrm>
            <a:off x="965201" y="965201"/>
            <a:ext cx="5947496" cy="4923448"/>
          </a:xfrm>
        </p:spPr>
        <p:txBody>
          <a:bodyPr anchor="ctr">
            <a:normAutofit/>
          </a:bodyPr>
          <a:lstStyle/>
          <a:p>
            <a:r>
              <a:rPr lang="en-US" sz="2000"/>
              <a:t>Attendance will be taken at the beginning of every class, if you are not present it will be marked on the attendance document.</a:t>
            </a:r>
          </a:p>
          <a:p>
            <a:r>
              <a:rPr lang="en-US" sz="2000"/>
              <a:t>Students who are late are responsible for keeping up with class journals.</a:t>
            </a:r>
          </a:p>
          <a:p>
            <a:r>
              <a:rPr lang="en-US" sz="2000"/>
              <a:t>Students who are present on time every day in the week will go into a drawing for a prize at the end of the week.</a:t>
            </a:r>
          </a:p>
          <a:p>
            <a:r>
              <a:rPr lang="en-US" sz="2000"/>
              <a:t>Students who are late 2 or more days will receive a check in with your adults at home and may receive further consequences.</a:t>
            </a:r>
          </a:p>
          <a:p>
            <a:endParaRPr lang="en-US" sz="2000"/>
          </a:p>
        </p:txBody>
      </p:sp>
      <p:sp>
        <p:nvSpPr>
          <p:cNvPr id="10" name="Rectangle 9">
            <a:extLst>
              <a:ext uri="{FF2B5EF4-FFF2-40B4-BE49-F238E27FC236}">
                <a16:creationId xmlns:a16="http://schemas.microsoft.com/office/drawing/2014/main" id="{88783419-8188-4C50-BD8F-237B464B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788" y="1"/>
            <a:ext cx="4651212" cy="6858000"/>
          </a:xfrm>
          <a:prstGeom prst="rect">
            <a:avLst/>
          </a:prstGeom>
          <a:solidFill>
            <a:schemeClr val="accent1"/>
          </a:solidFill>
          <a:ln>
            <a:noFill/>
          </a:ln>
          <a:effectLst>
            <a:outerShdw blurRad="63500" dist="38100" dir="10800000" algn="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570D84C5-A105-4AB9-8C54-A26D13722D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7521575" y="2187579"/>
            <a:ext cx="6857999" cy="2482850"/>
          </a:xfrm>
          <a:prstGeom prst="rect">
            <a:avLst/>
          </a:prstGeom>
        </p:spPr>
      </p:pic>
      <p:sp>
        <p:nvSpPr>
          <p:cNvPr id="2" name="Title 1">
            <a:extLst>
              <a:ext uri="{FF2B5EF4-FFF2-40B4-BE49-F238E27FC236}">
                <a16:creationId xmlns:a16="http://schemas.microsoft.com/office/drawing/2014/main" id="{770AA2D3-AC1A-977F-C6D4-A619C3164BA4}"/>
              </a:ext>
            </a:extLst>
          </p:cNvPr>
          <p:cNvSpPr>
            <a:spLocks noGrp="1"/>
          </p:cNvSpPr>
          <p:nvPr>
            <p:ph type="title"/>
          </p:nvPr>
        </p:nvSpPr>
        <p:spPr>
          <a:xfrm>
            <a:off x="7877898" y="1327169"/>
            <a:ext cx="3646678" cy="4199513"/>
          </a:xfrm>
        </p:spPr>
        <p:txBody>
          <a:bodyPr>
            <a:normAutofit/>
          </a:bodyPr>
          <a:lstStyle/>
          <a:p>
            <a:pPr algn="l"/>
            <a:r>
              <a:rPr lang="en-US">
                <a:solidFill>
                  <a:srgbClr val="FFFFFF"/>
                </a:solidFill>
              </a:rPr>
              <a:t>Attendance</a:t>
            </a:r>
          </a:p>
        </p:txBody>
      </p:sp>
    </p:spTree>
    <p:extLst>
      <p:ext uri="{BB962C8B-B14F-4D97-AF65-F5344CB8AC3E}">
        <p14:creationId xmlns:p14="http://schemas.microsoft.com/office/powerpoint/2010/main" val="3913003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open toilet door">
            <a:extLst>
              <a:ext uri="{FF2B5EF4-FFF2-40B4-BE49-F238E27FC236}">
                <a16:creationId xmlns:a16="http://schemas.microsoft.com/office/drawing/2014/main" id="{90D6D6C4-0612-C007-DB57-A570FCEC1908}"/>
              </a:ext>
            </a:extLst>
          </p:cNvPr>
          <p:cNvPicPr>
            <a:picLocks noChangeAspect="1"/>
          </p:cNvPicPr>
          <p:nvPr/>
        </p:nvPicPr>
        <p:blipFill rotWithShape="1">
          <a:blip r:embed="rId2">
            <a:alphaModFix amt="30000"/>
          </a:blip>
          <a:srcRect t="2716" b="12698"/>
          <a:stretch/>
        </p:blipFill>
        <p:spPr>
          <a:xfrm>
            <a:off x="20" y="10"/>
            <a:ext cx="12191980" cy="6857990"/>
          </a:xfrm>
          <a:prstGeom prst="rect">
            <a:avLst/>
          </a:prstGeom>
        </p:spPr>
      </p:pic>
      <p:sp>
        <p:nvSpPr>
          <p:cNvPr id="2" name="Title 1">
            <a:extLst>
              <a:ext uri="{FF2B5EF4-FFF2-40B4-BE49-F238E27FC236}">
                <a16:creationId xmlns:a16="http://schemas.microsoft.com/office/drawing/2014/main" id="{0633B693-A77D-B3F2-88B6-9F6890897848}"/>
              </a:ext>
            </a:extLst>
          </p:cNvPr>
          <p:cNvSpPr>
            <a:spLocks noGrp="1"/>
          </p:cNvSpPr>
          <p:nvPr>
            <p:ph type="title"/>
          </p:nvPr>
        </p:nvSpPr>
        <p:spPr>
          <a:xfrm>
            <a:off x="2895600" y="764373"/>
            <a:ext cx="8610600" cy="1293028"/>
          </a:xfrm>
        </p:spPr>
        <p:txBody>
          <a:bodyPr>
            <a:normAutofit/>
          </a:bodyPr>
          <a:lstStyle/>
          <a:p>
            <a:r>
              <a:rPr lang="en-US" dirty="0"/>
              <a:t>Bathroom</a:t>
            </a:r>
          </a:p>
        </p:txBody>
      </p:sp>
      <p:sp>
        <p:nvSpPr>
          <p:cNvPr id="3" name="Content Placeholder 2">
            <a:extLst>
              <a:ext uri="{FF2B5EF4-FFF2-40B4-BE49-F238E27FC236}">
                <a16:creationId xmlns:a16="http://schemas.microsoft.com/office/drawing/2014/main" id="{F0EB273F-BEA8-0624-B7BB-CC17E172D0D8}"/>
              </a:ext>
            </a:extLst>
          </p:cNvPr>
          <p:cNvSpPr>
            <a:spLocks noGrp="1"/>
          </p:cNvSpPr>
          <p:nvPr>
            <p:ph idx="1"/>
          </p:nvPr>
        </p:nvSpPr>
        <p:spPr>
          <a:xfrm>
            <a:off x="685800" y="2194560"/>
            <a:ext cx="10820400" cy="4024125"/>
          </a:xfrm>
        </p:spPr>
        <p:txBody>
          <a:bodyPr>
            <a:normAutofit/>
          </a:bodyPr>
          <a:lstStyle/>
          <a:p>
            <a:r>
              <a:rPr lang="en-US" dirty="0"/>
              <a:t>At the beginning of each quarter each student will receive a pass with 8 spaces to be used for bathroom/ water breaks.</a:t>
            </a:r>
          </a:p>
          <a:p>
            <a:r>
              <a:rPr lang="en-US" dirty="0"/>
              <a:t>Student names and class periods will be written on each pass and are the sole responsibility of the student to keep track of.</a:t>
            </a:r>
          </a:p>
          <a:p>
            <a:r>
              <a:rPr lang="en-US" dirty="0"/>
              <a:t>If you loose your pass, a new one will not be issued.</a:t>
            </a:r>
          </a:p>
          <a:p>
            <a:r>
              <a:rPr lang="en-US" dirty="0"/>
              <a:t>At the end of the quarter any unused spaces may be redeemed for prizes.</a:t>
            </a:r>
          </a:p>
          <a:p>
            <a:r>
              <a:rPr lang="en-US" dirty="0"/>
              <a:t>If you need to use the restroom, write your name on the whiteboard and I will check in when you may leave the classroom.</a:t>
            </a:r>
          </a:p>
        </p:txBody>
      </p:sp>
    </p:spTree>
    <p:extLst>
      <p:ext uri="{BB962C8B-B14F-4D97-AF65-F5344CB8AC3E}">
        <p14:creationId xmlns:p14="http://schemas.microsoft.com/office/powerpoint/2010/main" val="1081168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ooks stacked on a table">
            <a:extLst>
              <a:ext uri="{FF2B5EF4-FFF2-40B4-BE49-F238E27FC236}">
                <a16:creationId xmlns:a16="http://schemas.microsoft.com/office/drawing/2014/main" id="{7286E731-5ADD-F8E2-2272-025F1260AAE0}"/>
              </a:ext>
            </a:extLst>
          </p:cNvPr>
          <p:cNvPicPr>
            <a:picLocks noChangeAspect="1"/>
          </p:cNvPicPr>
          <p:nvPr/>
        </p:nvPicPr>
        <p:blipFill rotWithShape="1">
          <a:blip r:embed="rId2">
            <a:duotone>
              <a:prstClr val="black"/>
              <a:schemeClr val="tx2">
                <a:tint val="45000"/>
                <a:satMod val="400000"/>
              </a:schemeClr>
            </a:duotone>
            <a:alphaModFix amt="30000"/>
          </a:blip>
          <a:srcRect t="15730"/>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id="{6319FFD2-07B5-4029-BFB3-26FCFCC2F1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96E9D5B9-15EB-E030-C63B-54D4BDC308F6}"/>
              </a:ext>
            </a:extLst>
          </p:cNvPr>
          <p:cNvSpPr>
            <a:spLocks noGrp="1"/>
          </p:cNvSpPr>
          <p:nvPr>
            <p:ph type="title"/>
          </p:nvPr>
        </p:nvSpPr>
        <p:spPr>
          <a:xfrm>
            <a:off x="2895600" y="764373"/>
            <a:ext cx="8610600" cy="1293028"/>
          </a:xfrm>
        </p:spPr>
        <p:txBody>
          <a:bodyPr>
            <a:normAutofit/>
          </a:bodyPr>
          <a:lstStyle/>
          <a:p>
            <a:r>
              <a:rPr lang="en-US" dirty="0"/>
              <a:t>journals</a:t>
            </a:r>
          </a:p>
        </p:txBody>
      </p:sp>
      <p:sp>
        <p:nvSpPr>
          <p:cNvPr id="3" name="Content Placeholder 2">
            <a:extLst>
              <a:ext uri="{FF2B5EF4-FFF2-40B4-BE49-F238E27FC236}">
                <a16:creationId xmlns:a16="http://schemas.microsoft.com/office/drawing/2014/main" id="{402162A1-82CE-336D-049E-9B685AFC6C58}"/>
              </a:ext>
            </a:extLst>
          </p:cNvPr>
          <p:cNvSpPr>
            <a:spLocks noGrp="1"/>
          </p:cNvSpPr>
          <p:nvPr>
            <p:ph idx="1"/>
          </p:nvPr>
        </p:nvSpPr>
        <p:spPr>
          <a:xfrm>
            <a:off x="685800" y="2194560"/>
            <a:ext cx="10820400" cy="4024125"/>
          </a:xfrm>
        </p:spPr>
        <p:txBody>
          <a:bodyPr>
            <a:normAutofit/>
          </a:bodyPr>
          <a:lstStyle/>
          <a:p>
            <a:r>
              <a:rPr lang="en-US" sz="2000"/>
              <a:t>Journals will be completed in the first 5 minutes of class everyday as students enter the classroom. </a:t>
            </a:r>
          </a:p>
          <a:p>
            <a:r>
              <a:rPr lang="en-US" sz="2000"/>
              <a:t>Journal prompts must be completed in complete sentences unless the prompt says otherwise.</a:t>
            </a:r>
          </a:p>
          <a:p>
            <a:r>
              <a:rPr lang="en-US" sz="2000"/>
              <a:t>Students are responsible for catching themselves up on any missed journals.</a:t>
            </a:r>
          </a:p>
          <a:p>
            <a:r>
              <a:rPr lang="en-US" sz="2000"/>
              <a:t>Only responses in your class journal will be accepted for grading: no looseleaf paper.</a:t>
            </a:r>
          </a:p>
          <a:p>
            <a:r>
              <a:rPr lang="en-US" sz="2000"/>
              <a:t>Journals will be graded once a week and are worth 5 points apiece (date:1pt; complete sentences:1pt; on time:1pt; fully answers the prompt:2pts).</a:t>
            </a:r>
          </a:p>
          <a:p>
            <a:r>
              <a:rPr lang="en-US" sz="2000"/>
              <a:t>Late journals will be accepted up to 2 weeks after the grade is posted.</a:t>
            </a:r>
          </a:p>
        </p:txBody>
      </p:sp>
    </p:spTree>
    <p:extLst>
      <p:ext uri="{BB962C8B-B14F-4D97-AF65-F5344CB8AC3E}">
        <p14:creationId xmlns:p14="http://schemas.microsoft.com/office/powerpoint/2010/main" val="331408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Glasses on top of a book">
            <a:extLst>
              <a:ext uri="{FF2B5EF4-FFF2-40B4-BE49-F238E27FC236}">
                <a16:creationId xmlns:a16="http://schemas.microsoft.com/office/drawing/2014/main" id="{A0CAD2D4-1D0E-2425-26A5-6A889E9314BB}"/>
              </a:ext>
            </a:extLst>
          </p:cNvPr>
          <p:cNvPicPr>
            <a:picLocks noChangeAspect="1"/>
          </p:cNvPicPr>
          <p:nvPr/>
        </p:nvPicPr>
        <p:blipFill rotWithShape="1">
          <a:blip r:embed="rId2">
            <a:duotone>
              <a:prstClr val="black"/>
              <a:schemeClr val="tx2">
                <a:tint val="45000"/>
                <a:satMod val="400000"/>
              </a:schemeClr>
            </a:duotone>
            <a:alphaModFix amt="30000"/>
          </a:blip>
          <a:srcRect t="13335" b="1759"/>
          <a:stretch/>
        </p:blipFill>
        <p:spPr>
          <a:xfrm>
            <a:off x="20" y="10"/>
            <a:ext cx="12191980" cy="6857990"/>
          </a:xfrm>
          <a:prstGeom prst="rect">
            <a:avLst/>
          </a:prstGeom>
        </p:spPr>
      </p:pic>
      <p:pic>
        <p:nvPicPr>
          <p:cNvPr id="30" name="Picture 29">
            <a:extLst>
              <a:ext uri="{FF2B5EF4-FFF2-40B4-BE49-F238E27FC236}">
                <a16:creationId xmlns:a16="http://schemas.microsoft.com/office/drawing/2014/main" id="{6319FFD2-07B5-4029-BFB3-26FCFCC2F1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747D622D-087B-E12B-5B9E-1AC527C6C209}"/>
              </a:ext>
            </a:extLst>
          </p:cNvPr>
          <p:cNvSpPr>
            <a:spLocks noGrp="1"/>
          </p:cNvSpPr>
          <p:nvPr>
            <p:ph type="title"/>
          </p:nvPr>
        </p:nvSpPr>
        <p:spPr>
          <a:xfrm>
            <a:off x="2895600" y="764373"/>
            <a:ext cx="8610600" cy="1293028"/>
          </a:xfrm>
        </p:spPr>
        <p:txBody>
          <a:bodyPr>
            <a:normAutofit/>
          </a:bodyPr>
          <a:lstStyle/>
          <a:p>
            <a:r>
              <a:rPr lang="en-US"/>
              <a:t>Other grades</a:t>
            </a:r>
            <a:endParaRPr lang="en-US" dirty="0"/>
          </a:p>
        </p:txBody>
      </p:sp>
      <p:sp>
        <p:nvSpPr>
          <p:cNvPr id="3" name="Content Placeholder 2">
            <a:extLst>
              <a:ext uri="{FF2B5EF4-FFF2-40B4-BE49-F238E27FC236}">
                <a16:creationId xmlns:a16="http://schemas.microsoft.com/office/drawing/2014/main" id="{281A6B63-63DD-DB5E-E7C0-E13496560EA4}"/>
              </a:ext>
            </a:extLst>
          </p:cNvPr>
          <p:cNvSpPr>
            <a:spLocks noGrp="1"/>
          </p:cNvSpPr>
          <p:nvPr>
            <p:ph idx="1"/>
          </p:nvPr>
        </p:nvSpPr>
        <p:spPr>
          <a:xfrm>
            <a:off x="685800" y="2194560"/>
            <a:ext cx="10820400" cy="4024125"/>
          </a:xfrm>
        </p:spPr>
        <p:txBody>
          <a:bodyPr>
            <a:normAutofit/>
          </a:bodyPr>
          <a:lstStyle/>
          <a:p>
            <a:r>
              <a:rPr lang="en-US"/>
              <a:t>Class engagement: each week, you will earn a grade for engagement in class. Your preparedness, participation in class discussions, effort in group work, and appropriate use of class time will be factored into this grade.</a:t>
            </a:r>
          </a:p>
          <a:p>
            <a:r>
              <a:rPr lang="en-US"/>
              <a:t>Performance assignments: over the course of the semester you will have performances that take place in class. For these assignments, there will be progress benchmarks throughout the rehearsal process and your final performance will be assessed with a rubric.</a:t>
            </a:r>
          </a:p>
          <a:p>
            <a:r>
              <a:rPr lang="en-US"/>
              <a:t>Miscellaneous assignments: worksheets, design projects, etc.</a:t>
            </a:r>
            <a:endParaRPr lang="en-US" dirty="0"/>
          </a:p>
        </p:txBody>
      </p:sp>
    </p:spTree>
    <p:extLst>
      <p:ext uri="{BB962C8B-B14F-4D97-AF65-F5344CB8AC3E}">
        <p14:creationId xmlns:p14="http://schemas.microsoft.com/office/powerpoint/2010/main" val="3462418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6EB528-C9F6-6302-8437-E7DD86BF87AF}"/>
              </a:ext>
            </a:extLst>
          </p:cNvPr>
          <p:cNvSpPr>
            <a:spLocks noGrp="1"/>
          </p:cNvSpPr>
          <p:nvPr>
            <p:ph type="title"/>
          </p:nvPr>
        </p:nvSpPr>
        <p:spPr>
          <a:xfrm>
            <a:off x="4090507" y="764373"/>
            <a:ext cx="7434070" cy="1474330"/>
          </a:xfrm>
        </p:spPr>
        <p:txBody>
          <a:bodyPr>
            <a:normAutofit/>
          </a:bodyPr>
          <a:lstStyle/>
          <a:p>
            <a:r>
              <a:rPr lang="en-US" dirty="0"/>
              <a:t>Spotlit Students</a:t>
            </a:r>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5719" y="2187575"/>
            <a:ext cx="6857999" cy="2482850"/>
          </a:xfrm>
          <a:prstGeom prst="rect">
            <a:avLst/>
          </a:prstGeom>
        </p:spPr>
      </p:pic>
      <p:sp>
        <p:nvSpPr>
          <p:cNvPr id="3" name="Content Placeholder 2">
            <a:extLst>
              <a:ext uri="{FF2B5EF4-FFF2-40B4-BE49-F238E27FC236}">
                <a16:creationId xmlns:a16="http://schemas.microsoft.com/office/drawing/2014/main" id="{8125164E-3BB5-D577-DA78-3103AA9539B5}"/>
              </a:ext>
            </a:extLst>
          </p:cNvPr>
          <p:cNvSpPr>
            <a:spLocks noGrp="1"/>
          </p:cNvSpPr>
          <p:nvPr>
            <p:ph idx="1"/>
          </p:nvPr>
        </p:nvSpPr>
        <p:spPr>
          <a:xfrm>
            <a:off x="4090507" y="2628900"/>
            <a:ext cx="7454077" cy="3589785"/>
          </a:xfrm>
        </p:spPr>
        <p:txBody>
          <a:bodyPr>
            <a:normAutofit/>
          </a:bodyPr>
          <a:lstStyle/>
          <a:p>
            <a:r>
              <a:rPr lang="en-US" sz="1900"/>
              <a:t>This semester, I want to give our theatre classes the opportunity to be recognized for their skill, hard work, creativity leadership, etc..</a:t>
            </a:r>
          </a:p>
          <a:p>
            <a:r>
              <a:rPr lang="en-US" sz="1900"/>
              <a:t>Each week you will be invited to nominate your classmates for the spotlight.</a:t>
            </a:r>
          </a:p>
          <a:p>
            <a:r>
              <a:rPr lang="en-US" sz="1900"/>
              <a:t>Nominations are anonymous, but must include why you are nominating your classmate.</a:t>
            </a:r>
          </a:p>
          <a:p>
            <a:r>
              <a:rPr lang="en-US" sz="1900"/>
              <a:t>At the end of the week, I will go through the nominations and select a student for the spotlight. </a:t>
            </a:r>
          </a:p>
          <a:p>
            <a:r>
              <a:rPr lang="en-US" sz="1900"/>
              <a:t>Students will receive any nominations submitted for them.</a:t>
            </a:r>
          </a:p>
        </p:txBody>
      </p:sp>
    </p:spTree>
    <p:extLst>
      <p:ext uri="{BB962C8B-B14F-4D97-AF65-F5344CB8AC3E}">
        <p14:creationId xmlns:p14="http://schemas.microsoft.com/office/powerpoint/2010/main" val="2718003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Red ropes on a red surface">
            <a:extLst>
              <a:ext uri="{FF2B5EF4-FFF2-40B4-BE49-F238E27FC236}">
                <a16:creationId xmlns:a16="http://schemas.microsoft.com/office/drawing/2014/main" id="{8727E850-5918-EA79-176D-CFF7D5DBA6C6}"/>
              </a:ext>
            </a:extLst>
          </p:cNvPr>
          <p:cNvPicPr>
            <a:picLocks noChangeAspect="1"/>
          </p:cNvPicPr>
          <p:nvPr/>
        </p:nvPicPr>
        <p:blipFill rotWithShape="1">
          <a:blip r:embed="rId2">
            <a:alphaModFix amt="30000"/>
          </a:blip>
          <a:srcRect t="5468" b="782"/>
          <a:stretch/>
        </p:blipFill>
        <p:spPr>
          <a:xfrm>
            <a:off x="20" y="10"/>
            <a:ext cx="12191980" cy="6857990"/>
          </a:xfrm>
          <a:prstGeom prst="rect">
            <a:avLst/>
          </a:prstGeom>
        </p:spPr>
      </p:pic>
      <p:sp>
        <p:nvSpPr>
          <p:cNvPr id="2" name="Title 1">
            <a:extLst>
              <a:ext uri="{FF2B5EF4-FFF2-40B4-BE49-F238E27FC236}">
                <a16:creationId xmlns:a16="http://schemas.microsoft.com/office/drawing/2014/main" id="{9D3EADDC-D587-8A8B-C189-49488994E397}"/>
              </a:ext>
            </a:extLst>
          </p:cNvPr>
          <p:cNvSpPr>
            <a:spLocks noGrp="1"/>
          </p:cNvSpPr>
          <p:nvPr>
            <p:ph type="title"/>
          </p:nvPr>
        </p:nvSpPr>
        <p:spPr>
          <a:xfrm>
            <a:off x="2895600" y="764373"/>
            <a:ext cx="8610600" cy="1293028"/>
          </a:xfrm>
        </p:spPr>
        <p:txBody>
          <a:bodyPr>
            <a:normAutofit/>
          </a:bodyPr>
          <a:lstStyle/>
          <a:p>
            <a:r>
              <a:rPr lang="en-US" dirty="0"/>
              <a:t>today’s Activity</a:t>
            </a:r>
          </a:p>
        </p:txBody>
      </p:sp>
      <p:sp>
        <p:nvSpPr>
          <p:cNvPr id="3" name="Content Placeholder 2">
            <a:extLst>
              <a:ext uri="{FF2B5EF4-FFF2-40B4-BE49-F238E27FC236}">
                <a16:creationId xmlns:a16="http://schemas.microsoft.com/office/drawing/2014/main" id="{EA0DF8F8-34FD-B453-4B94-5DDDD66C9916}"/>
              </a:ext>
            </a:extLst>
          </p:cNvPr>
          <p:cNvSpPr>
            <a:spLocks noGrp="1"/>
          </p:cNvSpPr>
          <p:nvPr>
            <p:ph idx="1"/>
          </p:nvPr>
        </p:nvSpPr>
        <p:spPr>
          <a:xfrm>
            <a:off x="685800" y="2194560"/>
            <a:ext cx="10820400" cy="4024125"/>
          </a:xfrm>
        </p:spPr>
        <p:txBody>
          <a:bodyPr>
            <a:normAutofit/>
          </a:bodyPr>
          <a:lstStyle/>
          <a:p>
            <a:r>
              <a:rPr lang="en-US" dirty="0"/>
              <a:t>Let’s get to know each-other!</a:t>
            </a:r>
          </a:p>
          <a:p>
            <a:endParaRPr lang="en-US" dirty="0"/>
          </a:p>
          <a:p>
            <a:r>
              <a:rPr lang="en-US" dirty="0"/>
              <a:t>With your assigned partner, take turns taking on the role of news reporters/ red carpet correspondents and celebrities.</a:t>
            </a:r>
          </a:p>
          <a:p>
            <a:r>
              <a:rPr lang="en-US" dirty="0"/>
              <a:t>Reporters should ask the interview questions on their list, ‘celebrities’ should answer as their actual selves.</a:t>
            </a:r>
          </a:p>
          <a:p>
            <a:endParaRPr lang="en-US" dirty="0"/>
          </a:p>
          <a:p>
            <a:r>
              <a:rPr lang="en-US" dirty="0"/>
              <a:t>Tomorrow, we will introduce our partners to the class!</a:t>
            </a:r>
          </a:p>
        </p:txBody>
      </p:sp>
    </p:spTree>
    <p:extLst>
      <p:ext uri="{BB962C8B-B14F-4D97-AF65-F5344CB8AC3E}">
        <p14:creationId xmlns:p14="http://schemas.microsoft.com/office/powerpoint/2010/main" val="3701871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lasses on top of a book">
            <a:extLst>
              <a:ext uri="{FF2B5EF4-FFF2-40B4-BE49-F238E27FC236}">
                <a16:creationId xmlns:a16="http://schemas.microsoft.com/office/drawing/2014/main" id="{E6ADA67B-6A36-0145-08FA-877AFC1E4BA3}"/>
              </a:ext>
            </a:extLst>
          </p:cNvPr>
          <p:cNvPicPr>
            <a:picLocks noChangeAspect="1"/>
          </p:cNvPicPr>
          <p:nvPr/>
        </p:nvPicPr>
        <p:blipFill rotWithShape="1">
          <a:blip r:embed="rId2">
            <a:duotone>
              <a:prstClr val="black"/>
              <a:schemeClr val="tx2">
                <a:tint val="45000"/>
                <a:satMod val="400000"/>
              </a:schemeClr>
            </a:duotone>
            <a:alphaModFix amt="30000"/>
          </a:blip>
          <a:srcRect t="14112" b="983"/>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id="{6319FFD2-07B5-4029-BFB3-26FCFCC2F1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0E63E541-1E1E-6212-A6EE-3939480956B4}"/>
              </a:ext>
            </a:extLst>
          </p:cNvPr>
          <p:cNvSpPr>
            <a:spLocks noGrp="1"/>
          </p:cNvSpPr>
          <p:nvPr>
            <p:ph type="title"/>
          </p:nvPr>
        </p:nvSpPr>
        <p:spPr>
          <a:xfrm>
            <a:off x="2895600" y="764373"/>
            <a:ext cx="8610600" cy="1293028"/>
          </a:xfrm>
        </p:spPr>
        <p:txBody>
          <a:bodyPr>
            <a:normAutofit/>
          </a:bodyPr>
          <a:lstStyle/>
          <a:p>
            <a:r>
              <a:rPr lang="en-US" dirty="0"/>
              <a:t>Homework</a:t>
            </a:r>
          </a:p>
        </p:txBody>
      </p:sp>
      <p:sp>
        <p:nvSpPr>
          <p:cNvPr id="3" name="Content Placeholder 2">
            <a:extLst>
              <a:ext uri="{FF2B5EF4-FFF2-40B4-BE49-F238E27FC236}">
                <a16:creationId xmlns:a16="http://schemas.microsoft.com/office/drawing/2014/main" id="{82A0AED8-D7DB-0DF3-8693-3F3B88191006}"/>
              </a:ext>
            </a:extLst>
          </p:cNvPr>
          <p:cNvSpPr>
            <a:spLocks noGrp="1"/>
          </p:cNvSpPr>
          <p:nvPr>
            <p:ph idx="1"/>
          </p:nvPr>
        </p:nvSpPr>
        <p:spPr>
          <a:xfrm>
            <a:off x="685800" y="2194560"/>
            <a:ext cx="10820400" cy="4024125"/>
          </a:xfrm>
        </p:spPr>
        <p:txBody>
          <a:bodyPr>
            <a:normAutofit/>
          </a:bodyPr>
          <a:lstStyle/>
          <a:p>
            <a:r>
              <a:rPr lang="en-US" dirty="0"/>
              <a:t>You won’t have a ton of homework for this class, but you will need to rehearse/practice, work on some projects, and complete classwork that you may be behind on on your own time.</a:t>
            </a:r>
          </a:p>
          <a:p>
            <a:endParaRPr lang="en-US" dirty="0"/>
          </a:p>
          <a:p>
            <a:r>
              <a:rPr lang="en-US" dirty="0"/>
              <a:t>For tomorrow: take home your class syllabus/contract and have your adults sign it and bring it back to class.</a:t>
            </a:r>
          </a:p>
          <a:p>
            <a:endParaRPr lang="en-US" dirty="0"/>
          </a:p>
          <a:p>
            <a:r>
              <a:rPr lang="en-US" dirty="0"/>
              <a:t>The class that gets all of their syllabi in first will earn a treat!</a:t>
            </a:r>
          </a:p>
        </p:txBody>
      </p:sp>
    </p:spTree>
    <p:extLst>
      <p:ext uri="{BB962C8B-B14F-4D97-AF65-F5344CB8AC3E}">
        <p14:creationId xmlns:p14="http://schemas.microsoft.com/office/powerpoint/2010/main" val="220865546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Vapor Trail</vt:lpstr>
      <vt:lpstr>Theatre with  Ms. Mishra</vt:lpstr>
      <vt:lpstr>Classroom expectations</vt:lpstr>
      <vt:lpstr>Attendance</vt:lpstr>
      <vt:lpstr>Bathroom</vt:lpstr>
      <vt:lpstr>journals</vt:lpstr>
      <vt:lpstr>Other grades</vt:lpstr>
      <vt:lpstr>Spotlit Students</vt:lpstr>
      <vt:lpstr>today’s Activity</vt:lpstr>
      <vt:lpstr>Homework</vt:lpstr>
      <vt:lpstr>Ensemble Games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Theatre with  Ms. Mishra</dc:title>
  <dc:creator>Mishra, Natalie</dc:creator>
  <cp:lastModifiedBy>Mishra, Natalie</cp:lastModifiedBy>
  <cp:revision>2</cp:revision>
  <dcterms:created xsi:type="dcterms:W3CDTF">2024-01-15T01:19:31Z</dcterms:created>
  <dcterms:modified xsi:type="dcterms:W3CDTF">2024-01-15T15:49:38Z</dcterms:modified>
</cp:coreProperties>
</file>